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F56AD95-FD7B-4E01-9D33-0E72A89C9C09}" type="datetimeFigureOut">
              <a:rPr lang="en-US" smtClean="0"/>
              <a:t>11/11/2021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957E9E6-D434-4135-9AEC-C139FDC545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352800"/>
            <a:ext cx="4419600" cy="28053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19200" y="838200"/>
            <a:ext cx="6553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Hello, I’m </a:t>
            </a:r>
            <a:r>
              <a:rPr lang="en-US" sz="2800" b="1" dirty="0" err="1" smtClean="0"/>
              <a:t>Baz</a:t>
            </a:r>
            <a:r>
              <a:rPr lang="en-US" sz="2800" b="1" dirty="0" smtClean="0"/>
              <a:t>.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How are you?</a:t>
            </a:r>
          </a:p>
          <a:p>
            <a:pPr algn="ctr"/>
            <a:endParaRPr lang="en-US" sz="2800" b="1" dirty="0" smtClean="0"/>
          </a:p>
          <a:p>
            <a:pPr algn="ctr"/>
            <a:r>
              <a:rPr lang="en-US" sz="2800" b="1" dirty="0" smtClean="0">
                <a:solidFill>
                  <a:srgbClr val="92D050"/>
                </a:solidFill>
              </a:rPr>
              <a:t>I’m fine, thank you (</a:t>
            </a:r>
            <a:r>
              <a:rPr lang="en-US" sz="2800" b="1" dirty="0" smtClean="0">
                <a:solidFill>
                  <a:srgbClr val="00B050"/>
                </a:solidFill>
              </a:rPr>
              <a:t>Thanks</a:t>
            </a:r>
            <a:r>
              <a:rPr lang="en-US" sz="2800" b="1" dirty="0" smtClean="0">
                <a:solidFill>
                  <a:srgbClr val="92D050"/>
                </a:solidFill>
              </a:rPr>
              <a:t>)</a:t>
            </a:r>
            <a:endParaRPr lang="en-US" sz="28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565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46" b="22437"/>
          <a:stretch/>
        </p:blipFill>
        <p:spPr>
          <a:xfrm>
            <a:off x="914400" y="1371600"/>
            <a:ext cx="7467783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52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33400"/>
            <a:ext cx="81534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6986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</TotalTime>
  <Words>17</Words>
  <Application>Microsoft Office PowerPoint</Application>
  <PresentationFormat>On-screen Show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Aspect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asus</cp:lastModifiedBy>
  <cp:revision>4</cp:revision>
  <dcterms:created xsi:type="dcterms:W3CDTF">2021-11-09T18:11:33Z</dcterms:created>
  <dcterms:modified xsi:type="dcterms:W3CDTF">2021-11-11T13:52:46Z</dcterms:modified>
</cp:coreProperties>
</file>