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74"/>
  </p:notesMasterIdLst>
  <p:sldIdLst>
    <p:sldId id="256" r:id="rId2"/>
    <p:sldId id="422" r:id="rId3"/>
    <p:sldId id="257" r:id="rId4"/>
    <p:sldId id="466" r:id="rId5"/>
    <p:sldId id="258" r:id="rId6"/>
    <p:sldId id="463" r:id="rId7"/>
    <p:sldId id="468" r:id="rId8"/>
    <p:sldId id="464" r:id="rId9"/>
    <p:sldId id="470" r:id="rId10"/>
    <p:sldId id="423" r:id="rId11"/>
    <p:sldId id="501" r:id="rId12"/>
    <p:sldId id="505" r:id="rId13"/>
    <p:sldId id="507" r:id="rId14"/>
    <p:sldId id="510" r:id="rId15"/>
    <p:sldId id="259" r:id="rId16"/>
    <p:sldId id="472" r:id="rId17"/>
    <p:sldId id="511" r:id="rId18"/>
    <p:sldId id="513" r:id="rId19"/>
    <p:sldId id="517" r:id="rId20"/>
    <p:sldId id="515" r:id="rId21"/>
    <p:sldId id="519" r:id="rId22"/>
    <p:sldId id="521" r:id="rId23"/>
    <p:sldId id="424" r:id="rId24"/>
    <p:sldId id="474" r:id="rId25"/>
    <p:sldId id="425" r:id="rId26"/>
    <p:sldId id="476" r:id="rId27"/>
    <p:sldId id="427" r:id="rId28"/>
    <p:sldId id="478" r:id="rId29"/>
    <p:sldId id="428" r:id="rId30"/>
    <p:sldId id="480" r:id="rId31"/>
    <p:sldId id="429" r:id="rId32"/>
    <p:sldId id="482" r:id="rId33"/>
    <p:sldId id="430" r:id="rId34"/>
    <p:sldId id="431" r:id="rId35"/>
    <p:sldId id="432" r:id="rId36"/>
    <p:sldId id="484" r:id="rId37"/>
    <p:sldId id="433" r:id="rId38"/>
    <p:sldId id="486" r:id="rId39"/>
    <p:sldId id="434" r:id="rId40"/>
    <p:sldId id="488" r:id="rId41"/>
    <p:sldId id="435" r:id="rId42"/>
    <p:sldId id="490" r:id="rId43"/>
    <p:sldId id="436" r:id="rId44"/>
    <p:sldId id="492" r:id="rId45"/>
    <p:sldId id="437" r:id="rId46"/>
    <p:sldId id="509" r:id="rId47"/>
    <p:sldId id="494" r:id="rId48"/>
    <p:sldId id="438" r:id="rId49"/>
    <p:sldId id="496" r:id="rId50"/>
    <p:sldId id="439" r:id="rId51"/>
    <p:sldId id="440" r:id="rId52"/>
    <p:sldId id="498" r:id="rId53"/>
    <p:sldId id="441" r:id="rId54"/>
    <p:sldId id="442" r:id="rId55"/>
    <p:sldId id="443" r:id="rId56"/>
    <p:sldId id="444" r:id="rId57"/>
    <p:sldId id="445" r:id="rId58"/>
    <p:sldId id="446" r:id="rId59"/>
    <p:sldId id="447" r:id="rId60"/>
    <p:sldId id="448" r:id="rId61"/>
    <p:sldId id="449" r:id="rId62"/>
    <p:sldId id="450" r:id="rId63"/>
    <p:sldId id="452" r:id="rId64"/>
    <p:sldId id="453" r:id="rId65"/>
    <p:sldId id="454" r:id="rId66"/>
    <p:sldId id="455" r:id="rId67"/>
    <p:sldId id="456" r:id="rId68"/>
    <p:sldId id="457" r:id="rId69"/>
    <p:sldId id="458" r:id="rId70"/>
    <p:sldId id="459" r:id="rId71"/>
    <p:sldId id="460" r:id="rId72"/>
    <p:sldId id="461" r:id="rId7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DBFF4B-A00B-45EE-98F7-BC16CCC85BF6}" type="doc">
      <dgm:prSet loTypeId="urn:microsoft.com/office/officeart/2005/8/layout/process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pPr rtl="1"/>
          <a:endParaRPr lang="fa-IR"/>
        </a:p>
      </dgm:t>
    </dgm:pt>
    <dgm:pt modelId="{DAA3FAFC-EF77-46FB-9B22-21BF9DCD7D46}">
      <dgm:prSet phldrT="[Text]" custT="1"/>
      <dgm:spPr/>
      <dgm:t>
        <a:bodyPr/>
        <a:lstStyle/>
        <a:p>
          <a:pPr rtl="1"/>
          <a:r>
            <a:rPr lang="fa-IR" sz="2800" dirty="0" smtClean="0">
              <a:cs typeface="B Nazanin" pitchFamily="2" charset="-78"/>
            </a:rPr>
            <a:t>اغلب جلبکهای سبز، آبزی --- از منابع مهم پلانکتون </a:t>
          </a:r>
          <a:endParaRPr lang="fa-IR" sz="2800" dirty="0">
            <a:cs typeface="B Nazanin" pitchFamily="2" charset="-78"/>
          </a:endParaRPr>
        </a:p>
      </dgm:t>
    </dgm:pt>
    <dgm:pt modelId="{A3C9BAB0-058A-4C23-8133-136B9D575604}" type="parTrans" cxnId="{7FB77713-6130-40B8-986D-B2D460A560C5}">
      <dgm:prSet/>
      <dgm:spPr/>
      <dgm:t>
        <a:bodyPr/>
        <a:lstStyle/>
        <a:p>
          <a:pPr rtl="1"/>
          <a:endParaRPr lang="fa-IR"/>
        </a:p>
      </dgm:t>
    </dgm:pt>
    <dgm:pt modelId="{2B8BF668-107C-49DA-A3C8-A8A2AEE888B4}" type="sibTrans" cxnId="{7FB77713-6130-40B8-986D-B2D460A560C5}">
      <dgm:prSet/>
      <dgm:spPr/>
      <dgm:t>
        <a:bodyPr/>
        <a:lstStyle/>
        <a:p>
          <a:pPr rtl="1"/>
          <a:endParaRPr lang="fa-IR"/>
        </a:p>
      </dgm:t>
    </dgm:pt>
    <dgm:pt modelId="{48CB8679-B1B4-46F8-9733-0C025E62E9E3}">
      <dgm:prSet phldrT="[Text]" custT="1"/>
      <dgm:spPr/>
      <dgm:t>
        <a:bodyPr/>
        <a:lstStyle/>
        <a:p>
          <a:pPr rtl="1"/>
          <a:r>
            <a:rPr lang="fa-IR" sz="2400" b="1" dirty="0" smtClean="0">
              <a:cs typeface="B Nazanin" pitchFamily="2" charset="-78"/>
            </a:rPr>
            <a:t>تعدادی در خاکهای مرطوب و بر روی سنگها و تنه درختان یافت میشود</a:t>
          </a:r>
          <a:endParaRPr lang="fa-IR" sz="2400" b="1" dirty="0">
            <a:cs typeface="B Nazanin" pitchFamily="2" charset="-78"/>
          </a:endParaRPr>
        </a:p>
      </dgm:t>
    </dgm:pt>
    <dgm:pt modelId="{1FC6EC32-5F18-4E57-896E-E0ECC84F09C8}" type="parTrans" cxnId="{433E87D0-F7C8-47E9-AD56-C897DBB33ABB}">
      <dgm:prSet/>
      <dgm:spPr/>
      <dgm:t>
        <a:bodyPr/>
        <a:lstStyle/>
        <a:p>
          <a:pPr rtl="1"/>
          <a:endParaRPr lang="fa-IR"/>
        </a:p>
      </dgm:t>
    </dgm:pt>
    <dgm:pt modelId="{321BD8DE-3D2F-40A8-A42E-FCC2F63C9E2D}" type="sibTrans" cxnId="{433E87D0-F7C8-47E9-AD56-C897DBB33ABB}">
      <dgm:prSet/>
      <dgm:spPr/>
      <dgm:t>
        <a:bodyPr/>
        <a:lstStyle/>
        <a:p>
          <a:pPr rtl="1"/>
          <a:endParaRPr lang="fa-IR"/>
        </a:p>
      </dgm:t>
    </dgm:pt>
    <dgm:pt modelId="{A0BA3392-7CCA-4D97-8064-0895CBA7BD0A}">
      <dgm:prSet phldrT="[Text]" custT="1"/>
      <dgm:spPr/>
      <dgm:t>
        <a:bodyPr/>
        <a:lstStyle/>
        <a:p>
          <a:pPr rtl="1"/>
          <a:r>
            <a:rPr lang="fa-IR" sz="2400" b="1" dirty="0" smtClean="0">
              <a:cs typeface="B Nazanin" pitchFamily="2" charset="-78"/>
            </a:rPr>
            <a:t>تعدادی به صورت اپی فیت یا پیریفایتون زندگی میکنند</a:t>
          </a:r>
          <a:endParaRPr lang="fa-IR" sz="2400" b="1" dirty="0">
            <a:cs typeface="B Nazanin" pitchFamily="2" charset="-78"/>
          </a:endParaRPr>
        </a:p>
      </dgm:t>
    </dgm:pt>
    <dgm:pt modelId="{C901387A-7D1C-4CC9-A892-B64492CEF863}" type="parTrans" cxnId="{A204B38A-1A50-45A9-ABA7-622085696990}">
      <dgm:prSet/>
      <dgm:spPr/>
      <dgm:t>
        <a:bodyPr/>
        <a:lstStyle/>
        <a:p>
          <a:pPr rtl="1"/>
          <a:endParaRPr lang="fa-IR"/>
        </a:p>
      </dgm:t>
    </dgm:pt>
    <dgm:pt modelId="{4DF7FE22-6529-4C24-9943-B1F3EEB627A4}" type="sibTrans" cxnId="{A204B38A-1A50-45A9-ABA7-622085696990}">
      <dgm:prSet/>
      <dgm:spPr/>
      <dgm:t>
        <a:bodyPr/>
        <a:lstStyle/>
        <a:p>
          <a:pPr rtl="1"/>
          <a:endParaRPr lang="fa-IR"/>
        </a:p>
      </dgm:t>
    </dgm:pt>
    <dgm:pt modelId="{5A4B8D7E-3B0F-446F-A80C-59787B1E2B49}">
      <dgm:prSet phldrT="[Text]" custT="1"/>
      <dgm:spPr/>
      <dgm:t>
        <a:bodyPr/>
        <a:lstStyle/>
        <a:p>
          <a:pPr rtl="1"/>
          <a:r>
            <a:rPr lang="fa-IR" sz="2800" dirty="0" smtClean="0">
              <a:cs typeface="B Nazanin" pitchFamily="2" charset="-78"/>
            </a:rPr>
            <a:t>بعضی از جلبکهای سبز مثل کلرلا به صورت اندوزوئیک درون سلولها و بافت های جانوران آبزی دیده میشوند</a:t>
          </a:r>
          <a:endParaRPr lang="fa-IR" sz="2800" dirty="0">
            <a:cs typeface="B Nazanin" pitchFamily="2" charset="-78"/>
          </a:endParaRPr>
        </a:p>
      </dgm:t>
    </dgm:pt>
    <dgm:pt modelId="{19181E0E-EA21-4143-85BC-5999C00B32E2}" type="parTrans" cxnId="{1E290915-EEFB-4F2E-8770-BF7681FD6F83}">
      <dgm:prSet/>
      <dgm:spPr/>
      <dgm:t>
        <a:bodyPr/>
        <a:lstStyle/>
        <a:p>
          <a:pPr rtl="1"/>
          <a:endParaRPr lang="fa-IR"/>
        </a:p>
      </dgm:t>
    </dgm:pt>
    <dgm:pt modelId="{1DA64717-2C57-4814-9B6A-7E6A7A28E4C5}" type="sibTrans" cxnId="{1E290915-EEFB-4F2E-8770-BF7681FD6F83}">
      <dgm:prSet/>
      <dgm:spPr/>
      <dgm:t>
        <a:bodyPr/>
        <a:lstStyle/>
        <a:p>
          <a:pPr rtl="1"/>
          <a:endParaRPr lang="fa-IR"/>
        </a:p>
      </dgm:t>
    </dgm:pt>
    <dgm:pt modelId="{F277DAB5-27DD-48BE-A87A-B7026E4377CF}">
      <dgm:prSet phldrT="[Text]" custT="1"/>
      <dgm:spPr/>
      <dgm:t>
        <a:bodyPr/>
        <a:lstStyle/>
        <a:p>
          <a:pPr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800" b="1" dirty="0">
            <a:cs typeface="B Nazanin" pitchFamily="2" charset="-78"/>
          </a:endParaRPr>
        </a:p>
      </dgm:t>
    </dgm:pt>
    <dgm:pt modelId="{793851B7-1ECC-48D5-9914-2325611EE3B1}" type="parTrans" cxnId="{BDCBC239-0F27-42FE-8610-9730BFFBCB33}">
      <dgm:prSet/>
      <dgm:spPr/>
      <dgm:t>
        <a:bodyPr/>
        <a:lstStyle/>
        <a:p>
          <a:pPr rtl="1"/>
          <a:endParaRPr lang="fa-IR"/>
        </a:p>
      </dgm:t>
    </dgm:pt>
    <dgm:pt modelId="{33E9D6B0-CE76-490C-A78E-395D5229C179}" type="sibTrans" cxnId="{BDCBC239-0F27-42FE-8610-9730BFFBCB33}">
      <dgm:prSet/>
      <dgm:spPr/>
      <dgm:t>
        <a:bodyPr/>
        <a:lstStyle/>
        <a:p>
          <a:pPr rtl="1"/>
          <a:endParaRPr lang="fa-IR"/>
        </a:p>
      </dgm:t>
    </dgm:pt>
    <dgm:pt modelId="{5B2179A1-38A0-4184-B236-8A9ED6F875E5}" type="pres">
      <dgm:prSet presAssocID="{6FDBFF4B-A00B-45EE-98F7-BC16CCC85BF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7915F727-F619-4CE3-BF16-9C71C1F43259}" type="pres">
      <dgm:prSet presAssocID="{5A4B8D7E-3B0F-446F-A80C-59787B1E2B49}" presName="boxAndChildren" presStyleCnt="0"/>
      <dgm:spPr/>
    </dgm:pt>
    <dgm:pt modelId="{1C9E1E46-4E84-4EE2-BCFE-7C85E182D370}" type="pres">
      <dgm:prSet presAssocID="{5A4B8D7E-3B0F-446F-A80C-59787B1E2B49}" presName="parentTextBox" presStyleLbl="node1" presStyleIdx="0" presStyleCnt="2"/>
      <dgm:spPr/>
      <dgm:t>
        <a:bodyPr/>
        <a:lstStyle/>
        <a:p>
          <a:endParaRPr lang="en-US"/>
        </a:p>
      </dgm:t>
    </dgm:pt>
    <dgm:pt modelId="{FBF68AD9-0DB7-4185-8667-179A2D598C54}" type="pres">
      <dgm:prSet presAssocID="{5A4B8D7E-3B0F-446F-A80C-59787B1E2B49}" presName="entireBox" presStyleLbl="node1" presStyleIdx="0" presStyleCnt="2"/>
      <dgm:spPr/>
      <dgm:t>
        <a:bodyPr/>
        <a:lstStyle/>
        <a:p>
          <a:endParaRPr lang="en-US"/>
        </a:p>
      </dgm:t>
    </dgm:pt>
    <dgm:pt modelId="{D5CC3E8C-DAB8-49CD-AD29-F371747A2D66}" type="pres">
      <dgm:prSet presAssocID="{5A4B8D7E-3B0F-446F-A80C-59787B1E2B49}" presName="descendantBox" presStyleCnt="0"/>
      <dgm:spPr/>
    </dgm:pt>
    <dgm:pt modelId="{E0D251AF-872D-4546-9526-D700DE0FC615}" type="pres">
      <dgm:prSet presAssocID="{F277DAB5-27DD-48BE-A87A-B7026E4377CF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944E29-C7B4-4DB0-9C15-6E2E6CDD11B3}" type="pres">
      <dgm:prSet presAssocID="{2B8BF668-107C-49DA-A3C8-A8A2AEE888B4}" presName="sp" presStyleCnt="0"/>
      <dgm:spPr/>
      <dgm:t>
        <a:bodyPr/>
        <a:lstStyle/>
        <a:p>
          <a:endParaRPr lang="en-US"/>
        </a:p>
      </dgm:t>
    </dgm:pt>
    <dgm:pt modelId="{0C51BE3F-0086-4C7F-BD7C-F95832EBA1A3}" type="pres">
      <dgm:prSet presAssocID="{DAA3FAFC-EF77-46FB-9B22-21BF9DCD7D46}" presName="arrowAndChildren" presStyleCnt="0"/>
      <dgm:spPr/>
      <dgm:t>
        <a:bodyPr/>
        <a:lstStyle/>
        <a:p>
          <a:endParaRPr lang="en-US"/>
        </a:p>
      </dgm:t>
    </dgm:pt>
    <dgm:pt modelId="{89B0DD44-0864-4AD9-8E10-12AAD5928DCF}" type="pres">
      <dgm:prSet presAssocID="{DAA3FAFC-EF77-46FB-9B22-21BF9DCD7D46}" presName="parentTextArrow" presStyleLbl="node1" presStyleIdx="0" presStyleCnt="2"/>
      <dgm:spPr/>
      <dgm:t>
        <a:bodyPr/>
        <a:lstStyle/>
        <a:p>
          <a:pPr rtl="1"/>
          <a:endParaRPr lang="fa-IR"/>
        </a:p>
      </dgm:t>
    </dgm:pt>
    <dgm:pt modelId="{7544947D-227F-4CA5-8A4A-4A78E890CF4A}" type="pres">
      <dgm:prSet presAssocID="{DAA3FAFC-EF77-46FB-9B22-21BF9DCD7D46}" presName="arrow" presStyleLbl="node1" presStyleIdx="1" presStyleCnt="2" custLinFactNeighborX="727" custLinFactNeighborY="-6917"/>
      <dgm:spPr/>
      <dgm:t>
        <a:bodyPr/>
        <a:lstStyle/>
        <a:p>
          <a:pPr rtl="1"/>
          <a:endParaRPr lang="fa-IR"/>
        </a:p>
      </dgm:t>
    </dgm:pt>
    <dgm:pt modelId="{625885EF-9BB5-4B32-B27D-9D8AA12A2857}" type="pres">
      <dgm:prSet presAssocID="{DAA3FAFC-EF77-46FB-9B22-21BF9DCD7D46}" presName="descendantArrow" presStyleCnt="0"/>
      <dgm:spPr/>
      <dgm:t>
        <a:bodyPr/>
        <a:lstStyle/>
        <a:p>
          <a:endParaRPr lang="en-US"/>
        </a:p>
      </dgm:t>
    </dgm:pt>
    <dgm:pt modelId="{6548557D-E5C9-4357-8047-8485B2097956}" type="pres">
      <dgm:prSet presAssocID="{48CB8679-B1B4-46F8-9733-0C025E62E9E3}" presName="childTextArrow" presStyleLbl="fgAccFollowNode1" presStyleIdx="1" presStyleCnt="3" custScaleY="141490" custLinFactNeighborX="-3738" custLinFactNeighborY="310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80FE2FE-E0EF-4C87-984F-64C4B63B829D}" type="pres">
      <dgm:prSet presAssocID="{A0BA3392-7CCA-4D97-8064-0895CBA7BD0A}" presName="childTextArrow" presStyleLbl="fgAccFollowNode1" presStyleIdx="2" presStyleCnt="3" custScaleY="1477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94EC464-FF5D-4E71-B413-07EED2E13C98}" type="presOf" srcId="{DAA3FAFC-EF77-46FB-9B22-21BF9DCD7D46}" destId="{89B0DD44-0864-4AD9-8E10-12AAD5928DCF}" srcOrd="0" destOrd="0" presId="urn:microsoft.com/office/officeart/2005/8/layout/process4"/>
    <dgm:cxn modelId="{BDCBC239-0F27-42FE-8610-9730BFFBCB33}" srcId="{5A4B8D7E-3B0F-446F-A80C-59787B1E2B49}" destId="{F277DAB5-27DD-48BE-A87A-B7026E4377CF}" srcOrd="0" destOrd="0" parTransId="{793851B7-1ECC-48D5-9914-2325611EE3B1}" sibTransId="{33E9D6B0-CE76-490C-A78E-395D5229C179}"/>
    <dgm:cxn modelId="{A204B38A-1A50-45A9-ABA7-622085696990}" srcId="{DAA3FAFC-EF77-46FB-9B22-21BF9DCD7D46}" destId="{A0BA3392-7CCA-4D97-8064-0895CBA7BD0A}" srcOrd="1" destOrd="0" parTransId="{C901387A-7D1C-4CC9-A892-B64492CEF863}" sibTransId="{4DF7FE22-6529-4C24-9943-B1F3EEB627A4}"/>
    <dgm:cxn modelId="{9D3F5035-C32B-418A-8C49-5F86C3498806}" type="presOf" srcId="{F277DAB5-27DD-48BE-A87A-B7026E4377CF}" destId="{E0D251AF-872D-4546-9526-D700DE0FC615}" srcOrd="0" destOrd="0" presId="urn:microsoft.com/office/officeart/2005/8/layout/process4"/>
    <dgm:cxn modelId="{1E290915-EEFB-4F2E-8770-BF7681FD6F83}" srcId="{6FDBFF4B-A00B-45EE-98F7-BC16CCC85BF6}" destId="{5A4B8D7E-3B0F-446F-A80C-59787B1E2B49}" srcOrd="1" destOrd="0" parTransId="{19181E0E-EA21-4143-85BC-5999C00B32E2}" sibTransId="{1DA64717-2C57-4814-9B6A-7E6A7A28E4C5}"/>
    <dgm:cxn modelId="{7FB77713-6130-40B8-986D-B2D460A560C5}" srcId="{6FDBFF4B-A00B-45EE-98F7-BC16CCC85BF6}" destId="{DAA3FAFC-EF77-46FB-9B22-21BF9DCD7D46}" srcOrd="0" destOrd="0" parTransId="{A3C9BAB0-058A-4C23-8133-136B9D575604}" sibTransId="{2B8BF668-107C-49DA-A3C8-A8A2AEE888B4}"/>
    <dgm:cxn modelId="{D8A9C178-3876-4AD7-A62C-18799951A1C2}" type="presOf" srcId="{A0BA3392-7CCA-4D97-8064-0895CBA7BD0A}" destId="{D80FE2FE-E0EF-4C87-984F-64C4B63B829D}" srcOrd="0" destOrd="0" presId="urn:microsoft.com/office/officeart/2005/8/layout/process4"/>
    <dgm:cxn modelId="{E3CA0DC2-E1F0-4C4A-B138-686687A2069A}" type="presOf" srcId="{48CB8679-B1B4-46F8-9733-0C025E62E9E3}" destId="{6548557D-E5C9-4357-8047-8485B2097956}" srcOrd="0" destOrd="0" presId="urn:microsoft.com/office/officeart/2005/8/layout/process4"/>
    <dgm:cxn modelId="{3F931871-6965-4100-A732-519DAFF31122}" type="presOf" srcId="{6FDBFF4B-A00B-45EE-98F7-BC16CCC85BF6}" destId="{5B2179A1-38A0-4184-B236-8A9ED6F875E5}" srcOrd="0" destOrd="0" presId="urn:microsoft.com/office/officeart/2005/8/layout/process4"/>
    <dgm:cxn modelId="{6D8110C3-D27B-4B88-A969-72050115D2F6}" type="presOf" srcId="{DAA3FAFC-EF77-46FB-9B22-21BF9DCD7D46}" destId="{7544947D-227F-4CA5-8A4A-4A78E890CF4A}" srcOrd="1" destOrd="0" presId="urn:microsoft.com/office/officeart/2005/8/layout/process4"/>
    <dgm:cxn modelId="{4772EE8B-B7D2-41D1-81ED-B9EA3A487BEF}" type="presOf" srcId="{5A4B8D7E-3B0F-446F-A80C-59787B1E2B49}" destId="{1C9E1E46-4E84-4EE2-BCFE-7C85E182D370}" srcOrd="0" destOrd="0" presId="urn:microsoft.com/office/officeart/2005/8/layout/process4"/>
    <dgm:cxn modelId="{433E87D0-F7C8-47E9-AD56-C897DBB33ABB}" srcId="{DAA3FAFC-EF77-46FB-9B22-21BF9DCD7D46}" destId="{48CB8679-B1B4-46F8-9733-0C025E62E9E3}" srcOrd="0" destOrd="0" parTransId="{1FC6EC32-5F18-4E57-896E-E0ECC84F09C8}" sibTransId="{321BD8DE-3D2F-40A8-A42E-FCC2F63C9E2D}"/>
    <dgm:cxn modelId="{B1378D90-4AF3-4305-888E-CC3533B2CED0}" type="presOf" srcId="{5A4B8D7E-3B0F-446F-A80C-59787B1E2B49}" destId="{FBF68AD9-0DB7-4185-8667-179A2D598C54}" srcOrd="1" destOrd="0" presId="urn:microsoft.com/office/officeart/2005/8/layout/process4"/>
    <dgm:cxn modelId="{ABD59C6C-DCFB-4942-97B8-A1043ABCC8BD}" type="presParOf" srcId="{5B2179A1-38A0-4184-B236-8A9ED6F875E5}" destId="{7915F727-F619-4CE3-BF16-9C71C1F43259}" srcOrd="0" destOrd="0" presId="urn:microsoft.com/office/officeart/2005/8/layout/process4"/>
    <dgm:cxn modelId="{0A6ED4EA-E0AE-4590-B3D1-1161FDDD9644}" type="presParOf" srcId="{7915F727-F619-4CE3-BF16-9C71C1F43259}" destId="{1C9E1E46-4E84-4EE2-BCFE-7C85E182D370}" srcOrd="0" destOrd="0" presId="urn:microsoft.com/office/officeart/2005/8/layout/process4"/>
    <dgm:cxn modelId="{576E96D9-DDD2-4881-9D39-43663C59D899}" type="presParOf" srcId="{7915F727-F619-4CE3-BF16-9C71C1F43259}" destId="{FBF68AD9-0DB7-4185-8667-179A2D598C54}" srcOrd="1" destOrd="0" presId="urn:microsoft.com/office/officeart/2005/8/layout/process4"/>
    <dgm:cxn modelId="{9748ABF8-66E2-4D2A-B04F-1E8338BFEA23}" type="presParOf" srcId="{7915F727-F619-4CE3-BF16-9C71C1F43259}" destId="{D5CC3E8C-DAB8-49CD-AD29-F371747A2D66}" srcOrd="2" destOrd="0" presId="urn:microsoft.com/office/officeart/2005/8/layout/process4"/>
    <dgm:cxn modelId="{9B2CE5DE-6994-4351-9921-F495B2F0B70E}" type="presParOf" srcId="{D5CC3E8C-DAB8-49CD-AD29-F371747A2D66}" destId="{E0D251AF-872D-4546-9526-D700DE0FC615}" srcOrd="0" destOrd="0" presId="urn:microsoft.com/office/officeart/2005/8/layout/process4"/>
    <dgm:cxn modelId="{0CB7FB71-8DBC-41C0-9EFD-CC37A8538E17}" type="presParOf" srcId="{5B2179A1-38A0-4184-B236-8A9ED6F875E5}" destId="{37944E29-C7B4-4DB0-9C15-6E2E6CDD11B3}" srcOrd="1" destOrd="0" presId="urn:microsoft.com/office/officeart/2005/8/layout/process4"/>
    <dgm:cxn modelId="{39AD42FB-B15C-4B9D-8495-599D0F148E8F}" type="presParOf" srcId="{5B2179A1-38A0-4184-B236-8A9ED6F875E5}" destId="{0C51BE3F-0086-4C7F-BD7C-F95832EBA1A3}" srcOrd="2" destOrd="0" presId="urn:microsoft.com/office/officeart/2005/8/layout/process4"/>
    <dgm:cxn modelId="{DE1784E6-F5FE-4994-8451-3904C847F81B}" type="presParOf" srcId="{0C51BE3F-0086-4C7F-BD7C-F95832EBA1A3}" destId="{89B0DD44-0864-4AD9-8E10-12AAD5928DCF}" srcOrd="0" destOrd="0" presId="urn:microsoft.com/office/officeart/2005/8/layout/process4"/>
    <dgm:cxn modelId="{57606D31-65CA-4A8E-9F1E-C9BBB004A5EC}" type="presParOf" srcId="{0C51BE3F-0086-4C7F-BD7C-F95832EBA1A3}" destId="{7544947D-227F-4CA5-8A4A-4A78E890CF4A}" srcOrd="1" destOrd="0" presId="urn:microsoft.com/office/officeart/2005/8/layout/process4"/>
    <dgm:cxn modelId="{5F1DED9F-F258-4258-9FB7-8FB282F2C602}" type="presParOf" srcId="{0C51BE3F-0086-4C7F-BD7C-F95832EBA1A3}" destId="{625885EF-9BB5-4B32-B27D-9D8AA12A2857}" srcOrd="2" destOrd="0" presId="urn:microsoft.com/office/officeart/2005/8/layout/process4"/>
    <dgm:cxn modelId="{A6D9A6FB-80DE-489F-85B5-9AB537795886}" type="presParOf" srcId="{625885EF-9BB5-4B32-B27D-9D8AA12A2857}" destId="{6548557D-E5C9-4357-8047-8485B2097956}" srcOrd="0" destOrd="0" presId="urn:microsoft.com/office/officeart/2005/8/layout/process4"/>
    <dgm:cxn modelId="{89B031BB-CF1D-43CD-BDC7-36CAB4856728}" type="presParOf" srcId="{625885EF-9BB5-4B32-B27D-9D8AA12A2857}" destId="{D80FE2FE-E0EF-4C87-984F-64C4B63B829D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6E16F2-92D4-4018-9003-3FB12F7931CC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fa-IR"/>
        </a:p>
      </dgm:t>
    </dgm:pt>
    <dgm:pt modelId="{6F0B1419-69DB-4F83-B1A5-0F55301587DB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شناگر با دو تاژک مساوی</a:t>
          </a:r>
        </a:p>
        <a:p>
          <a:pPr rtl="1"/>
          <a:r>
            <a:rPr lang="fa-IR" sz="2000" b="1" dirty="0" smtClean="0">
              <a:cs typeface="B Nazanin" pitchFamily="2" charset="-78"/>
            </a:rPr>
            <a:t>گرد، بیضی یا استوانه ای شکل</a:t>
          </a:r>
        </a:p>
        <a:p>
          <a:pPr rtl="1"/>
          <a:r>
            <a:rPr lang="fa-IR" sz="2000" b="1" dirty="0" smtClean="0">
              <a:cs typeface="B Nazanin" pitchFamily="2" charset="-78"/>
            </a:rPr>
            <a:t>در تشکیل نشاسته دخالت دارد</a:t>
          </a:r>
          <a:endParaRPr lang="fa-IR" sz="2000" b="1" dirty="0">
            <a:cs typeface="B Nazanin" pitchFamily="2" charset="-78"/>
          </a:endParaRPr>
        </a:p>
      </dgm:t>
    </dgm:pt>
    <dgm:pt modelId="{F3831274-CBA9-4082-B5E2-C617FE70A5E9}" type="parTrans" cxnId="{C25C6964-94A4-424A-8E92-ABEDE2A237A4}">
      <dgm:prSet/>
      <dgm:spPr/>
      <dgm:t>
        <a:bodyPr/>
        <a:lstStyle/>
        <a:p>
          <a:pPr rtl="1"/>
          <a:endParaRPr lang="fa-IR"/>
        </a:p>
      </dgm:t>
    </dgm:pt>
    <dgm:pt modelId="{2AB703FB-942D-4F83-86EC-54E641403EFB}" type="sibTrans" cxnId="{C25C6964-94A4-424A-8E92-ABEDE2A237A4}">
      <dgm:prSet/>
      <dgm:spPr/>
      <dgm:t>
        <a:bodyPr/>
        <a:lstStyle/>
        <a:p>
          <a:pPr rtl="1"/>
          <a:endParaRPr lang="fa-IR"/>
        </a:p>
      </dgm:t>
    </dgm:pt>
    <dgm:pt modelId="{85C8FE41-63E2-4394-9559-665FA52F4200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ممکن است دارای پیرانوئید باشد</a:t>
          </a:r>
        </a:p>
        <a:p>
          <a:pPr rtl="1"/>
          <a:r>
            <a:rPr lang="fa-IR" sz="2000" b="1" dirty="0" smtClean="0">
              <a:cs typeface="B Nazanin" pitchFamily="2" charset="-78"/>
            </a:rPr>
            <a:t>ساختمان بی رنگی که با کلروپلاست مجتمع بوده</a:t>
          </a:r>
          <a:endParaRPr lang="fa-IR" sz="2000" b="1" dirty="0">
            <a:cs typeface="B Nazanin" pitchFamily="2" charset="-78"/>
          </a:endParaRPr>
        </a:p>
      </dgm:t>
    </dgm:pt>
    <dgm:pt modelId="{39606B2F-1C55-44D5-90C3-8E08457817EE}" type="parTrans" cxnId="{E0F15F4A-2537-4320-A870-221DB2483C6D}">
      <dgm:prSet/>
      <dgm:spPr/>
      <dgm:t>
        <a:bodyPr/>
        <a:lstStyle/>
        <a:p>
          <a:pPr rtl="1"/>
          <a:endParaRPr lang="fa-IR"/>
        </a:p>
      </dgm:t>
    </dgm:pt>
    <dgm:pt modelId="{0D782B3C-4443-4567-B723-E0BCAF6FF36F}" type="sibTrans" cxnId="{E0F15F4A-2537-4320-A870-221DB2483C6D}">
      <dgm:prSet/>
      <dgm:spPr/>
      <dgm:t>
        <a:bodyPr/>
        <a:lstStyle/>
        <a:p>
          <a:pPr rtl="1"/>
          <a:endParaRPr lang="fa-IR"/>
        </a:p>
      </dgm:t>
    </dgm:pt>
    <dgm:pt modelId="{205AF21F-88F6-4441-9F73-C32EC4A8E028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معمولا دارای لکه چشمی قرمز رنگ</a:t>
          </a:r>
        </a:p>
        <a:p>
          <a:pPr rtl="1"/>
          <a:r>
            <a:rPr lang="fa-IR" sz="2000" b="1" dirty="0" smtClean="0">
              <a:cs typeface="B Nazanin" pitchFamily="2" charset="-78"/>
            </a:rPr>
            <a:t>طول سلول بین 2/5 تا 50 میکرون یا بیشتر</a:t>
          </a:r>
        </a:p>
        <a:p>
          <a:pPr rtl="1"/>
          <a:r>
            <a:rPr lang="fa-IR" sz="2000" b="1" dirty="0" smtClean="0">
              <a:cs typeface="B Nazanin" pitchFamily="2" charset="-78"/>
            </a:rPr>
            <a:t>در هر نوع آبی یافت می شود</a:t>
          </a:r>
          <a:endParaRPr lang="fa-IR" sz="2000" b="1" dirty="0">
            <a:cs typeface="B Nazanin" pitchFamily="2" charset="-78"/>
          </a:endParaRPr>
        </a:p>
      </dgm:t>
    </dgm:pt>
    <dgm:pt modelId="{39CAA79C-9A26-4B60-8385-0660230050BB}" type="parTrans" cxnId="{03A65E32-719E-48CB-AA4C-A5436CEA1867}">
      <dgm:prSet/>
      <dgm:spPr/>
      <dgm:t>
        <a:bodyPr/>
        <a:lstStyle/>
        <a:p>
          <a:pPr rtl="1"/>
          <a:endParaRPr lang="fa-IR"/>
        </a:p>
      </dgm:t>
    </dgm:pt>
    <dgm:pt modelId="{42766D22-AEB1-4465-9C84-433483028F7D}" type="sibTrans" cxnId="{03A65E32-719E-48CB-AA4C-A5436CEA1867}">
      <dgm:prSet/>
      <dgm:spPr/>
      <dgm:t>
        <a:bodyPr/>
        <a:lstStyle/>
        <a:p>
          <a:pPr rtl="1"/>
          <a:endParaRPr lang="fa-IR"/>
        </a:p>
      </dgm:t>
    </dgm:pt>
    <dgm:pt modelId="{E7346F30-33E0-400B-B882-57C2750009D4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الف) جلبک سبز با سول هایی که شنا می کنند</a:t>
          </a:r>
        </a:p>
        <a:p>
          <a:pPr rtl="1"/>
          <a:r>
            <a:rPr lang="fa-I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1- کلامیدوموناس </a:t>
          </a:r>
          <a:r>
            <a:rPr lang="fa-IR" dirty="0" smtClean="0">
              <a:solidFill>
                <a:srgbClr val="FF0000"/>
              </a:solidFill>
            </a:rPr>
            <a:t>(</a:t>
          </a:r>
          <a:r>
            <a:rPr lang="en-US" dirty="0" smtClean="0">
              <a:solidFill>
                <a:srgbClr val="FF0000"/>
              </a:solidFill>
            </a:rPr>
            <a:t>(</a:t>
          </a:r>
          <a:r>
            <a:rPr lang="en-US" dirty="0" err="1" smtClean="0">
              <a:solidFill>
                <a:srgbClr val="FF0000"/>
              </a:solidFill>
            </a:rPr>
            <a:t>Chlamydomonas</a:t>
          </a:r>
          <a:endParaRPr lang="fa-IR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E0F7D5C4-DEDE-4B7F-B4C0-9E4CF66DB421}" type="sibTrans" cxnId="{67B814DC-655B-4EED-BC12-F422CB295114}">
      <dgm:prSet/>
      <dgm:spPr/>
      <dgm:t>
        <a:bodyPr/>
        <a:lstStyle/>
        <a:p>
          <a:endParaRPr lang="en-US"/>
        </a:p>
      </dgm:t>
    </dgm:pt>
    <dgm:pt modelId="{62D39ACD-5DC9-46D8-8C6F-96A457880BC1}" type="parTrans" cxnId="{67B814DC-655B-4EED-BC12-F422CB295114}">
      <dgm:prSet/>
      <dgm:spPr/>
      <dgm:t>
        <a:bodyPr/>
        <a:lstStyle/>
        <a:p>
          <a:endParaRPr lang="en-US"/>
        </a:p>
      </dgm:t>
    </dgm:pt>
    <dgm:pt modelId="{48041D17-7D0B-485B-9DAE-0B09A1EF9E80}" type="pres">
      <dgm:prSet presAssocID="{F86E16F2-92D4-4018-9003-3FB12F7931C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A3BA066A-84C8-4C96-9E11-39C7F6732E07}" type="pres">
      <dgm:prSet presAssocID="{6F0B1419-69DB-4F83-B1A5-0F55301587DB}" presName="node" presStyleLbl="node1" presStyleIdx="0" presStyleCnt="4" custScaleX="11898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C72605B-8D70-4210-A9DF-7C4CACBEE1AD}" type="pres">
      <dgm:prSet presAssocID="{2AB703FB-942D-4F83-86EC-54E641403EFB}" presName="sibTrans" presStyleCnt="0"/>
      <dgm:spPr/>
    </dgm:pt>
    <dgm:pt modelId="{7E7FE768-A077-426C-B533-19074B71B8F3}" type="pres">
      <dgm:prSet presAssocID="{85C8FE41-63E2-4394-9559-665FA52F4200}" presName="node" presStyleLbl="node1" presStyleIdx="1" presStyleCnt="4" custScaleX="12284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459F2AD-66DF-48A8-BF50-638D9C51D143}" type="pres">
      <dgm:prSet presAssocID="{0D782B3C-4443-4567-B723-E0BCAF6FF36F}" presName="sibTrans" presStyleCnt="0"/>
      <dgm:spPr/>
    </dgm:pt>
    <dgm:pt modelId="{4C11B1B5-C9B9-4392-AB92-6D3202A494A5}" type="pres">
      <dgm:prSet presAssocID="{205AF21F-88F6-4441-9F73-C32EC4A8E028}" presName="node" presStyleLbl="node1" presStyleIdx="2" presStyleCnt="4" custScaleX="230932" custLinFactNeighborX="-1895" custLinFactNeighborY="196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7ECA4C7-9EAE-447B-A27E-3235D85DA053}" type="pres">
      <dgm:prSet presAssocID="{42766D22-AEB1-4465-9C84-433483028F7D}" presName="sibTrans" presStyleCnt="0"/>
      <dgm:spPr/>
    </dgm:pt>
    <dgm:pt modelId="{2B20F693-F061-4939-8159-F69D8EFA7584}" type="pres">
      <dgm:prSet presAssocID="{E7346F30-33E0-400B-B882-57C2750009D4}" presName="node" presStyleLbl="node1" presStyleIdx="3" presStyleCnt="4" custScaleX="2784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F15F4A-2537-4320-A870-221DB2483C6D}" srcId="{F86E16F2-92D4-4018-9003-3FB12F7931CC}" destId="{85C8FE41-63E2-4394-9559-665FA52F4200}" srcOrd="1" destOrd="0" parTransId="{39606B2F-1C55-44D5-90C3-8E08457817EE}" sibTransId="{0D782B3C-4443-4567-B723-E0BCAF6FF36F}"/>
    <dgm:cxn modelId="{67B814DC-655B-4EED-BC12-F422CB295114}" srcId="{F86E16F2-92D4-4018-9003-3FB12F7931CC}" destId="{E7346F30-33E0-400B-B882-57C2750009D4}" srcOrd="3" destOrd="0" parTransId="{62D39ACD-5DC9-46D8-8C6F-96A457880BC1}" sibTransId="{E0F7D5C4-DEDE-4B7F-B4C0-9E4CF66DB421}"/>
    <dgm:cxn modelId="{94BDFC53-149C-4589-9690-CF1249C241D9}" type="presOf" srcId="{6F0B1419-69DB-4F83-B1A5-0F55301587DB}" destId="{A3BA066A-84C8-4C96-9E11-39C7F6732E07}" srcOrd="0" destOrd="0" presId="urn:microsoft.com/office/officeart/2005/8/layout/default"/>
    <dgm:cxn modelId="{93F4B139-D4FA-4820-BB91-0DD1EB53E52F}" type="presOf" srcId="{205AF21F-88F6-4441-9F73-C32EC4A8E028}" destId="{4C11B1B5-C9B9-4392-AB92-6D3202A494A5}" srcOrd="0" destOrd="0" presId="urn:microsoft.com/office/officeart/2005/8/layout/default"/>
    <dgm:cxn modelId="{2ACCEAB9-EC39-4948-A62E-B676E0964F82}" type="presOf" srcId="{F86E16F2-92D4-4018-9003-3FB12F7931CC}" destId="{48041D17-7D0B-485B-9DAE-0B09A1EF9E80}" srcOrd="0" destOrd="0" presId="urn:microsoft.com/office/officeart/2005/8/layout/default"/>
    <dgm:cxn modelId="{03A65E32-719E-48CB-AA4C-A5436CEA1867}" srcId="{F86E16F2-92D4-4018-9003-3FB12F7931CC}" destId="{205AF21F-88F6-4441-9F73-C32EC4A8E028}" srcOrd="2" destOrd="0" parTransId="{39CAA79C-9A26-4B60-8385-0660230050BB}" sibTransId="{42766D22-AEB1-4465-9C84-433483028F7D}"/>
    <dgm:cxn modelId="{1F26B40E-EC1C-42D7-9DA7-7BB555D26804}" type="presOf" srcId="{85C8FE41-63E2-4394-9559-665FA52F4200}" destId="{7E7FE768-A077-426C-B533-19074B71B8F3}" srcOrd="0" destOrd="0" presId="urn:microsoft.com/office/officeart/2005/8/layout/default"/>
    <dgm:cxn modelId="{541D8C08-3D09-4806-9171-1388202828FD}" type="presOf" srcId="{E7346F30-33E0-400B-B882-57C2750009D4}" destId="{2B20F693-F061-4939-8159-F69D8EFA7584}" srcOrd="0" destOrd="0" presId="urn:microsoft.com/office/officeart/2005/8/layout/default"/>
    <dgm:cxn modelId="{C25C6964-94A4-424A-8E92-ABEDE2A237A4}" srcId="{F86E16F2-92D4-4018-9003-3FB12F7931CC}" destId="{6F0B1419-69DB-4F83-B1A5-0F55301587DB}" srcOrd="0" destOrd="0" parTransId="{F3831274-CBA9-4082-B5E2-C617FE70A5E9}" sibTransId="{2AB703FB-942D-4F83-86EC-54E641403EFB}"/>
    <dgm:cxn modelId="{826485A4-AF46-472F-A0B5-6B3E5AC3E72C}" type="presParOf" srcId="{48041D17-7D0B-485B-9DAE-0B09A1EF9E80}" destId="{A3BA066A-84C8-4C96-9E11-39C7F6732E07}" srcOrd="0" destOrd="0" presId="urn:microsoft.com/office/officeart/2005/8/layout/default"/>
    <dgm:cxn modelId="{26F20620-6228-4EA2-A0B1-32441E314DBB}" type="presParOf" srcId="{48041D17-7D0B-485B-9DAE-0B09A1EF9E80}" destId="{1C72605B-8D70-4210-A9DF-7C4CACBEE1AD}" srcOrd="1" destOrd="0" presId="urn:microsoft.com/office/officeart/2005/8/layout/default"/>
    <dgm:cxn modelId="{F0D4BCC8-D9B5-4456-B4F0-7E72A467E589}" type="presParOf" srcId="{48041D17-7D0B-485B-9DAE-0B09A1EF9E80}" destId="{7E7FE768-A077-426C-B533-19074B71B8F3}" srcOrd="2" destOrd="0" presId="urn:microsoft.com/office/officeart/2005/8/layout/default"/>
    <dgm:cxn modelId="{4A2E0F30-C6B5-4992-81FE-524C4AD7A721}" type="presParOf" srcId="{48041D17-7D0B-485B-9DAE-0B09A1EF9E80}" destId="{F459F2AD-66DF-48A8-BF50-638D9C51D143}" srcOrd="3" destOrd="0" presId="urn:microsoft.com/office/officeart/2005/8/layout/default"/>
    <dgm:cxn modelId="{F06C4584-9B6B-4FD1-8EB9-66561E540886}" type="presParOf" srcId="{48041D17-7D0B-485B-9DAE-0B09A1EF9E80}" destId="{4C11B1B5-C9B9-4392-AB92-6D3202A494A5}" srcOrd="4" destOrd="0" presId="urn:microsoft.com/office/officeart/2005/8/layout/default"/>
    <dgm:cxn modelId="{8089EE5C-BF15-4923-9AED-7AB294078D6A}" type="presParOf" srcId="{48041D17-7D0B-485B-9DAE-0B09A1EF9E80}" destId="{F7ECA4C7-9EAE-447B-A27E-3235D85DA053}" srcOrd="5" destOrd="0" presId="urn:microsoft.com/office/officeart/2005/8/layout/default"/>
    <dgm:cxn modelId="{A36B3694-F52D-427D-BFED-941822D72465}" type="presParOf" srcId="{48041D17-7D0B-485B-9DAE-0B09A1EF9E80}" destId="{2B20F693-F061-4939-8159-F69D8EFA758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ED2E70-C3C2-4350-829D-56C8FB5CF0B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47ECC2A4-937E-4E4D-A26E-2946C8DA34CF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تتراسیس تیس</a:t>
          </a:r>
        </a:p>
        <a:p>
          <a:pPr rtl="1"/>
          <a:r>
            <a:rPr lang="en-US" sz="1800" dirty="0" smtClean="0">
              <a:cs typeface="B Nazanin" pitchFamily="2" charset="-78"/>
            </a:rPr>
            <a:t>(</a:t>
          </a:r>
          <a:r>
            <a:rPr lang="en-US" sz="2000" b="1" dirty="0" err="1" smtClean="0">
              <a:cs typeface="B Nazanin" pitchFamily="2" charset="-78"/>
            </a:rPr>
            <a:t>Tetracystis</a:t>
          </a:r>
          <a:r>
            <a:rPr lang="en-US" sz="1800" dirty="0" smtClean="0">
              <a:cs typeface="B Nazanin" pitchFamily="2" charset="-78"/>
            </a:rPr>
            <a:t>)</a:t>
          </a:r>
          <a:endParaRPr lang="fa-IR" sz="1800" dirty="0">
            <a:cs typeface="B Nazanin" pitchFamily="2" charset="-78"/>
          </a:endParaRPr>
        </a:p>
      </dgm:t>
    </dgm:pt>
    <dgm:pt modelId="{DEAF2BE5-2CBD-409C-B83F-ABD2BC3FC8CF}" type="parTrans" cxnId="{6888F530-B2C9-4A7C-A696-4374D994C237}">
      <dgm:prSet/>
      <dgm:spPr/>
      <dgm:t>
        <a:bodyPr/>
        <a:lstStyle/>
        <a:p>
          <a:pPr rtl="1"/>
          <a:endParaRPr lang="fa-IR"/>
        </a:p>
      </dgm:t>
    </dgm:pt>
    <dgm:pt modelId="{79BEA888-2CBA-4EF3-BB1D-F5B72182EDFC}" type="sibTrans" cxnId="{6888F530-B2C9-4A7C-A696-4374D994C237}">
      <dgm:prSet/>
      <dgm:spPr/>
      <dgm:t>
        <a:bodyPr/>
        <a:lstStyle/>
        <a:p>
          <a:pPr rtl="1"/>
          <a:endParaRPr lang="fa-IR"/>
        </a:p>
      </dgm:t>
    </dgm:pt>
    <dgm:pt modelId="{DA85AA77-E157-4EB0-AF24-99CDDCA3FD79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در خاک مرطوب زیست میکند</a:t>
          </a:r>
          <a:endParaRPr lang="fa-IR" sz="2000" b="1" dirty="0">
            <a:cs typeface="B Nazanin" pitchFamily="2" charset="-78"/>
          </a:endParaRPr>
        </a:p>
      </dgm:t>
    </dgm:pt>
    <dgm:pt modelId="{BBE567A5-A76F-440D-8F0F-1C8A25D21FC8}" type="parTrans" cxnId="{6BBE90DB-7823-4B1D-87EC-BE46F813F7C1}">
      <dgm:prSet/>
      <dgm:spPr/>
      <dgm:t>
        <a:bodyPr/>
        <a:lstStyle/>
        <a:p>
          <a:pPr rtl="1"/>
          <a:endParaRPr lang="fa-IR"/>
        </a:p>
      </dgm:t>
    </dgm:pt>
    <dgm:pt modelId="{3786786B-3E65-4A1E-8603-290A2237C254}" type="sibTrans" cxnId="{6BBE90DB-7823-4B1D-87EC-BE46F813F7C1}">
      <dgm:prSet/>
      <dgm:spPr/>
      <dgm:t>
        <a:bodyPr/>
        <a:lstStyle/>
        <a:p>
          <a:pPr rtl="1"/>
          <a:endParaRPr lang="fa-IR"/>
        </a:p>
      </dgm:t>
    </dgm:pt>
    <dgm:pt modelId="{E961ACB6-584C-46E7-9419-ECAF0C4CE155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تک سلولی غیرمتحرک با زئوسپور</a:t>
          </a:r>
        </a:p>
      </dgm:t>
    </dgm:pt>
    <dgm:pt modelId="{A0CCBBC1-88AF-45FE-8A2D-858E4E1C9F71}" type="parTrans" cxnId="{57242940-04F5-4367-A25E-1E4042BDF517}">
      <dgm:prSet/>
      <dgm:spPr/>
      <dgm:t>
        <a:bodyPr/>
        <a:lstStyle/>
        <a:p>
          <a:pPr rtl="1"/>
          <a:endParaRPr lang="fa-IR"/>
        </a:p>
      </dgm:t>
    </dgm:pt>
    <dgm:pt modelId="{834D6EDD-0C84-49E6-B347-FC871BD2C56C}" type="sibTrans" cxnId="{57242940-04F5-4367-A25E-1E4042BDF517}">
      <dgm:prSet/>
      <dgm:spPr/>
      <dgm:t>
        <a:bodyPr/>
        <a:lstStyle/>
        <a:p>
          <a:pPr rtl="1"/>
          <a:endParaRPr lang="fa-IR"/>
        </a:p>
      </dgm:t>
    </dgm:pt>
    <dgm:pt modelId="{8C31EB11-FA4F-42C1-80BD-A855E6419BDC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تولیدمثل دو یا چهار سلول متحرک شبیه کلامیدوموناس در سلول مادر ایجاد میکند</a:t>
          </a:r>
          <a:endParaRPr lang="fa-IR" sz="2000" b="1" dirty="0">
            <a:cs typeface="B Nazanin" pitchFamily="2" charset="-78"/>
          </a:endParaRPr>
        </a:p>
      </dgm:t>
    </dgm:pt>
    <dgm:pt modelId="{68EC2429-F26B-472F-AEF1-B23D6C3C81D5}" type="parTrans" cxnId="{AD1C419F-CCDC-4636-BF11-129ABADB5D59}">
      <dgm:prSet/>
      <dgm:spPr/>
      <dgm:t>
        <a:bodyPr/>
        <a:lstStyle/>
        <a:p>
          <a:pPr rtl="1"/>
          <a:endParaRPr lang="fa-IR"/>
        </a:p>
      </dgm:t>
    </dgm:pt>
    <dgm:pt modelId="{B12D38FD-37B7-4582-A88F-C651BFF918AF}" type="sibTrans" cxnId="{AD1C419F-CCDC-4636-BF11-129ABADB5D59}">
      <dgm:prSet/>
      <dgm:spPr/>
      <dgm:t>
        <a:bodyPr/>
        <a:lstStyle/>
        <a:p>
          <a:pPr rtl="1"/>
          <a:endParaRPr lang="fa-IR"/>
        </a:p>
      </dgm:t>
    </dgm:pt>
    <dgm:pt modelId="{2B47E8AE-4AEE-4CA6-8FB7-DFE642BBFC35}">
      <dgm:prSet custT="1"/>
      <dgm:spPr/>
      <dgm:t>
        <a:bodyPr/>
        <a:lstStyle/>
        <a:p>
          <a:r>
            <a:rPr lang="en-US" sz="2400" b="1" dirty="0" smtClean="0">
              <a:cs typeface="B Nazanin" pitchFamily="2" charset="-78"/>
            </a:rPr>
            <a:t>8-20</a:t>
          </a:r>
          <a:r>
            <a:rPr lang="fa-IR" sz="2400" b="1" dirty="0" smtClean="0">
              <a:cs typeface="B Nazanin" pitchFamily="2" charset="-78"/>
            </a:rPr>
            <a:t>میکرومتر</a:t>
          </a:r>
          <a:endParaRPr lang="en-US" sz="2400" dirty="0">
            <a:cs typeface="B Nazanin" pitchFamily="2" charset="-78"/>
          </a:endParaRPr>
        </a:p>
      </dgm:t>
    </dgm:pt>
    <dgm:pt modelId="{E6C2AD5B-EA12-449C-AEEB-080959C86498}" type="parTrans" cxnId="{83EEDFBE-08D8-4BE0-8D7B-871EFBF3A847}">
      <dgm:prSet/>
      <dgm:spPr/>
      <dgm:t>
        <a:bodyPr/>
        <a:lstStyle/>
        <a:p>
          <a:endParaRPr lang="en-US"/>
        </a:p>
      </dgm:t>
    </dgm:pt>
    <dgm:pt modelId="{38A913F8-D3E0-4197-A105-7D0052455B21}" type="sibTrans" cxnId="{83EEDFBE-08D8-4BE0-8D7B-871EFBF3A847}">
      <dgm:prSet/>
      <dgm:spPr/>
      <dgm:t>
        <a:bodyPr/>
        <a:lstStyle/>
        <a:p>
          <a:endParaRPr lang="en-US"/>
        </a:p>
      </dgm:t>
    </dgm:pt>
    <dgm:pt modelId="{400ED300-F9AE-4BA0-B730-5DAE5E9AF86F}" type="pres">
      <dgm:prSet presAssocID="{B8ED2E70-C3C2-4350-829D-56C8FB5CF0B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1488A5FE-D030-40B6-910A-427387FB301B}" type="pres">
      <dgm:prSet presAssocID="{47ECC2A4-937E-4E4D-A26E-2946C8DA34CF}" presName="hierRoot1" presStyleCnt="0"/>
      <dgm:spPr/>
      <dgm:t>
        <a:bodyPr/>
        <a:lstStyle/>
        <a:p>
          <a:endParaRPr lang="en-US"/>
        </a:p>
      </dgm:t>
    </dgm:pt>
    <dgm:pt modelId="{FB5B8773-20AB-4FDD-A209-98949A5391ED}" type="pres">
      <dgm:prSet presAssocID="{47ECC2A4-937E-4E4D-A26E-2946C8DA34CF}" presName="composite" presStyleCnt="0"/>
      <dgm:spPr/>
      <dgm:t>
        <a:bodyPr/>
        <a:lstStyle/>
        <a:p>
          <a:endParaRPr lang="en-US"/>
        </a:p>
      </dgm:t>
    </dgm:pt>
    <dgm:pt modelId="{5B70469A-3531-43C7-B51B-B6759FC783E2}" type="pres">
      <dgm:prSet presAssocID="{47ECC2A4-937E-4E4D-A26E-2946C8DA34CF}" presName="background" presStyleLbl="node0" presStyleIdx="0" presStyleCnt="2"/>
      <dgm:spPr/>
      <dgm:t>
        <a:bodyPr/>
        <a:lstStyle/>
        <a:p>
          <a:endParaRPr lang="en-US"/>
        </a:p>
      </dgm:t>
    </dgm:pt>
    <dgm:pt modelId="{8A44985F-E561-45CF-A0EC-D3A31280E91B}" type="pres">
      <dgm:prSet presAssocID="{47ECC2A4-937E-4E4D-A26E-2946C8DA34CF}" presName="text" presStyleLbl="fgAcc0" presStyleIdx="0" presStyleCnt="2" custScaleX="12013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8830622-0ADE-4A50-B7E2-67700D07F573}" type="pres">
      <dgm:prSet presAssocID="{47ECC2A4-937E-4E4D-A26E-2946C8DA34CF}" presName="hierChild2" presStyleCnt="0"/>
      <dgm:spPr/>
      <dgm:t>
        <a:bodyPr/>
        <a:lstStyle/>
        <a:p>
          <a:endParaRPr lang="en-US"/>
        </a:p>
      </dgm:t>
    </dgm:pt>
    <dgm:pt modelId="{832D5909-F1F7-407D-8277-B51EF03570F2}" type="pres">
      <dgm:prSet presAssocID="{BBE567A5-A76F-440D-8F0F-1C8A25D21FC8}" presName="Name10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AF6F335B-75C5-4A4F-BDFD-B1C861ECBDC1}" type="pres">
      <dgm:prSet presAssocID="{DA85AA77-E157-4EB0-AF24-99CDDCA3FD79}" presName="hierRoot2" presStyleCnt="0"/>
      <dgm:spPr/>
      <dgm:t>
        <a:bodyPr/>
        <a:lstStyle/>
        <a:p>
          <a:endParaRPr lang="en-US"/>
        </a:p>
      </dgm:t>
    </dgm:pt>
    <dgm:pt modelId="{95A994CC-786B-4F27-935F-D872EBC1C21A}" type="pres">
      <dgm:prSet presAssocID="{DA85AA77-E157-4EB0-AF24-99CDDCA3FD79}" presName="composite2" presStyleCnt="0"/>
      <dgm:spPr/>
      <dgm:t>
        <a:bodyPr/>
        <a:lstStyle/>
        <a:p>
          <a:endParaRPr lang="en-US"/>
        </a:p>
      </dgm:t>
    </dgm:pt>
    <dgm:pt modelId="{39383B6D-9833-4D30-BFE1-E05CFD39D727}" type="pres">
      <dgm:prSet presAssocID="{DA85AA77-E157-4EB0-AF24-99CDDCA3FD79}" presName="background2" presStyleLbl="node2" presStyleIdx="0" presStyleCnt="2"/>
      <dgm:spPr/>
      <dgm:t>
        <a:bodyPr/>
        <a:lstStyle/>
        <a:p>
          <a:endParaRPr lang="en-US"/>
        </a:p>
      </dgm:t>
    </dgm:pt>
    <dgm:pt modelId="{A687FE31-AB9C-45F2-81AC-81F873C6D1AE}" type="pres">
      <dgm:prSet presAssocID="{DA85AA77-E157-4EB0-AF24-99CDDCA3FD79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54A7DFE-43E9-4C65-BBCA-5DFB90B5633C}" type="pres">
      <dgm:prSet presAssocID="{DA85AA77-E157-4EB0-AF24-99CDDCA3FD79}" presName="hierChild3" presStyleCnt="0"/>
      <dgm:spPr/>
      <dgm:t>
        <a:bodyPr/>
        <a:lstStyle/>
        <a:p>
          <a:endParaRPr lang="en-US"/>
        </a:p>
      </dgm:t>
    </dgm:pt>
    <dgm:pt modelId="{CA58E4ED-E28E-43C8-A2EC-C4637850ABC6}" type="pres">
      <dgm:prSet presAssocID="{A0CCBBC1-88AF-45FE-8A2D-858E4E1C9F71}" presName="Name10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7139AF7D-11EF-4C20-A98B-EFBC3B453520}" type="pres">
      <dgm:prSet presAssocID="{E961ACB6-584C-46E7-9419-ECAF0C4CE155}" presName="hierRoot2" presStyleCnt="0"/>
      <dgm:spPr/>
      <dgm:t>
        <a:bodyPr/>
        <a:lstStyle/>
        <a:p>
          <a:endParaRPr lang="en-US"/>
        </a:p>
      </dgm:t>
    </dgm:pt>
    <dgm:pt modelId="{6F13343C-34D3-41F7-B8E4-C6DE59CF7725}" type="pres">
      <dgm:prSet presAssocID="{E961ACB6-584C-46E7-9419-ECAF0C4CE155}" presName="composite2" presStyleCnt="0"/>
      <dgm:spPr/>
      <dgm:t>
        <a:bodyPr/>
        <a:lstStyle/>
        <a:p>
          <a:endParaRPr lang="en-US"/>
        </a:p>
      </dgm:t>
    </dgm:pt>
    <dgm:pt modelId="{1F6ED913-6934-4375-AD7C-4B6F209BE2EC}" type="pres">
      <dgm:prSet presAssocID="{E961ACB6-584C-46E7-9419-ECAF0C4CE155}" presName="background2" presStyleLbl="node2" presStyleIdx="1" presStyleCnt="2"/>
      <dgm:spPr/>
      <dgm:t>
        <a:bodyPr/>
        <a:lstStyle/>
        <a:p>
          <a:endParaRPr lang="en-US"/>
        </a:p>
      </dgm:t>
    </dgm:pt>
    <dgm:pt modelId="{14778CC6-B7A5-44AB-8452-FE662DBBCED1}" type="pres">
      <dgm:prSet presAssocID="{E961ACB6-584C-46E7-9419-ECAF0C4CE155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F6DC1EC-6591-4123-8865-65E95AD4DB4A}" type="pres">
      <dgm:prSet presAssocID="{E961ACB6-584C-46E7-9419-ECAF0C4CE155}" presName="hierChild3" presStyleCnt="0"/>
      <dgm:spPr/>
      <dgm:t>
        <a:bodyPr/>
        <a:lstStyle/>
        <a:p>
          <a:endParaRPr lang="en-US"/>
        </a:p>
      </dgm:t>
    </dgm:pt>
    <dgm:pt modelId="{FC6633FD-7506-443E-ADA1-F7B388930682}" type="pres">
      <dgm:prSet presAssocID="{68EC2429-F26B-472F-AEF1-B23D6C3C81D5}" presName="Name17" presStyleLbl="parChTrans1D3" presStyleIdx="0" presStyleCnt="1"/>
      <dgm:spPr/>
      <dgm:t>
        <a:bodyPr/>
        <a:lstStyle/>
        <a:p>
          <a:pPr rtl="1"/>
          <a:endParaRPr lang="fa-IR"/>
        </a:p>
      </dgm:t>
    </dgm:pt>
    <dgm:pt modelId="{363A46FE-367C-41D3-B926-2528FF9945F8}" type="pres">
      <dgm:prSet presAssocID="{8C31EB11-FA4F-42C1-80BD-A855E6419BDC}" presName="hierRoot3" presStyleCnt="0"/>
      <dgm:spPr/>
      <dgm:t>
        <a:bodyPr/>
        <a:lstStyle/>
        <a:p>
          <a:endParaRPr lang="en-US"/>
        </a:p>
      </dgm:t>
    </dgm:pt>
    <dgm:pt modelId="{D289FE82-3DEC-40AE-B6C4-6B4724021DCE}" type="pres">
      <dgm:prSet presAssocID="{8C31EB11-FA4F-42C1-80BD-A855E6419BDC}" presName="composite3" presStyleCnt="0"/>
      <dgm:spPr/>
      <dgm:t>
        <a:bodyPr/>
        <a:lstStyle/>
        <a:p>
          <a:endParaRPr lang="en-US"/>
        </a:p>
      </dgm:t>
    </dgm:pt>
    <dgm:pt modelId="{F169684C-F1F7-4162-BF34-3B1CF1D38D2E}" type="pres">
      <dgm:prSet presAssocID="{8C31EB11-FA4F-42C1-80BD-A855E6419BDC}" presName="background3" presStyleLbl="node3" presStyleIdx="0" presStyleCnt="1"/>
      <dgm:spPr/>
      <dgm:t>
        <a:bodyPr/>
        <a:lstStyle/>
        <a:p>
          <a:endParaRPr lang="en-US"/>
        </a:p>
      </dgm:t>
    </dgm:pt>
    <dgm:pt modelId="{EA53CBC4-6DB6-452B-8BC3-1EF33591B333}" type="pres">
      <dgm:prSet presAssocID="{8C31EB11-FA4F-42C1-80BD-A855E6419BDC}" presName="text3" presStyleLbl="fgAcc3" presStyleIdx="0" presStyleCnt="1" custScaleX="128489" custScaleY="9788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AC2BF60-DB14-4166-9F74-660A0F73832F}" type="pres">
      <dgm:prSet presAssocID="{8C31EB11-FA4F-42C1-80BD-A855E6419BDC}" presName="hierChild4" presStyleCnt="0"/>
      <dgm:spPr/>
      <dgm:t>
        <a:bodyPr/>
        <a:lstStyle/>
        <a:p>
          <a:endParaRPr lang="en-US"/>
        </a:p>
      </dgm:t>
    </dgm:pt>
    <dgm:pt modelId="{CEA39509-41FB-4A56-9802-32515E556339}" type="pres">
      <dgm:prSet presAssocID="{2B47E8AE-4AEE-4CA6-8FB7-DFE642BBFC35}" presName="hierRoot1" presStyleCnt="0"/>
      <dgm:spPr/>
    </dgm:pt>
    <dgm:pt modelId="{D99E3B2E-C572-41AA-AB46-E379BDDACC77}" type="pres">
      <dgm:prSet presAssocID="{2B47E8AE-4AEE-4CA6-8FB7-DFE642BBFC35}" presName="composite" presStyleCnt="0"/>
      <dgm:spPr/>
    </dgm:pt>
    <dgm:pt modelId="{AA2A7D6D-0DAC-4A13-B786-D62F5AD2C4C4}" type="pres">
      <dgm:prSet presAssocID="{2B47E8AE-4AEE-4CA6-8FB7-DFE642BBFC35}" presName="background" presStyleLbl="node0" presStyleIdx="1" presStyleCnt="2"/>
      <dgm:spPr/>
    </dgm:pt>
    <dgm:pt modelId="{A69EF3AA-0C12-4DB0-AE30-DB80DE48FEBA}" type="pres">
      <dgm:prSet presAssocID="{2B47E8AE-4AEE-4CA6-8FB7-DFE642BBFC35}" presName="text" presStyleLbl="fgAcc0" presStyleIdx="1" presStyleCnt="2" custScaleX="83004" custScaleY="65054" custLinFactNeighborX="7292" custLinFactNeighborY="327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7187851-CD02-4E07-8063-BC0CA7FF6C0A}" type="pres">
      <dgm:prSet presAssocID="{2B47E8AE-4AEE-4CA6-8FB7-DFE642BBFC35}" presName="hierChild2" presStyleCnt="0"/>
      <dgm:spPr/>
    </dgm:pt>
  </dgm:ptLst>
  <dgm:cxnLst>
    <dgm:cxn modelId="{1EBA05BD-D4D9-4413-B864-9D8D0FC3622C}" type="presOf" srcId="{B8ED2E70-C3C2-4350-829D-56C8FB5CF0B9}" destId="{400ED300-F9AE-4BA0-B730-5DAE5E9AF86F}" srcOrd="0" destOrd="0" presId="urn:microsoft.com/office/officeart/2005/8/layout/hierarchy1"/>
    <dgm:cxn modelId="{86F987EC-5667-4F7F-B6AA-1D6A60B277BA}" type="presOf" srcId="{BBE567A5-A76F-440D-8F0F-1C8A25D21FC8}" destId="{832D5909-F1F7-407D-8277-B51EF03570F2}" srcOrd="0" destOrd="0" presId="urn:microsoft.com/office/officeart/2005/8/layout/hierarchy1"/>
    <dgm:cxn modelId="{AD1C419F-CCDC-4636-BF11-129ABADB5D59}" srcId="{E961ACB6-584C-46E7-9419-ECAF0C4CE155}" destId="{8C31EB11-FA4F-42C1-80BD-A855E6419BDC}" srcOrd="0" destOrd="0" parTransId="{68EC2429-F26B-472F-AEF1-B23D6C3C81D5}" sibTransId="{B12D38FD-37B7-4582-A88F-C651BFF918AF}"/>
    <dgm:cxn modelId="{73E884B0-D3B4-4069-9393-8C17EB663752}" type="presOf" srcId="{DA85AA77-E157-4EB0-AF24-99CDDCA3FD79}" destId="{A687FE31-AB9C-45F2-81AC-81F873C6D1AE}" srcOrd="0" destOrd="0" presId="urn:microsoft.com/office/officeart/2005/8/layout/hierarchy1"/>
    <dgm:cxn modelId="{F8A83522-004E-4467-BCB0-37FEC984C367}" type="presOf" srcId="{68EC2429-F26B-472F-AEF1-B23D6C3C81D5}" destId="{FC6633FD-7506-443E-ADA1-F7B388930682}" srcOrd="0" destOrd="0" presId="urn:microsoft.com/office/officeart/2005/8/layout/hierarchy1"/>
    <dgm:cxn modelId="{96205EF7-BA66-4EE4-87FA-59E4C2516720}" type="presOf" srcId="{47ECC2A4-937E-4E4D-A26E-2946C8DA34CF}" destId="{8A44985F-E561-45CF-A0EC-D3A31280E91B}" srcOrd="0" destOrd="0" presId="urn:microsoft.com/office/officeart/2005/8/layout/hierarchy1"/>
    <dgm:cxn modelId="{57242940-04F5-4367-A25E-1E4042BDF517}" srcId="{47ECC2A4-937E-4E4D-A26E-2946C8DA34CF}" destId="{E961ACB6-584C-46E7-9419-ECAF0C4CE155}" srcOrd="1" destOrd="0" parTransId="{A0CCBBC1-88AF-45FE-8A2D-858E4E1C9F71}" sibTransId="{834D6EDD-0C84-49E6-B347-FC871BD2C56C}"/>
    <dgm:cxn modelId="{5AACCA10-F7F2-4500-9197-29E09AD65EED}" type="presOf" srcId="{A0CCBBC1-88AF-45FE-8A2D-858E4E1C9F71}" destId="{CA58E4ED-E28E-43C8-A2EC-C4637850ABC6}" srcOrd="0" destOrd="0" presId="urn:microsoft.com/office/officeart/2005/8/layout/hierarchy1"/>
    <dgm:cxn modelId="{8B6AB271-3315-4E6A-BA70-8EBA95C45ABB}" type="presOf" srcId="{E961ACB6-584C-46E7-9419-ECAF0C4CE155}" destId="{14778CC6-B7A5-44AB-8452-FE662DBBCED1}" srcOrd="0" destOrd="0" presId="urn:microsoft.com/office/officeart/2005/8/layout/hierarchy1"/>
    <dgm:cxn modelId="{84C54999-B0C4-4A76-8916-194CB102EC56}" type="presOf" srcId="{8C31EB11-FA4F-42C1-80BD-A855E6419BDC}" destId="{EA53CBC4-6DB6-452B-8BC3-1EF33591B333}" srcOrd="0" destOrd="0" presId="urn:microsoft.com/office/officeart/2005/8/layout/hierarchy1"/>
    <dgm:cxn modelId="{6BBE90DB-7823-4B1D-87EC-BE46F813F7C1}" srcId="{47ECC2A4-937E-4E4D-A26E-2946C8DA34CF}" destId="{DA85AA77-E157-4EB0-AF24-99CDDCA3FD79}" srcOrd="0" destOrd="0" parTransId="{BBE567A5-A76F-440D-8F0F-1C8A25D21FC8}" sibTransId="{3786786B-3E65-4A1E-8603-290A2237C254}"/>
    <dgm:cxn modelId="{83A34B64-FA84-4623-9042-5DF51EE2E70D}" type="presOf" srcId="{2B47E8AE-4AEE-4CA6-8FB7-DFE642BBFC35}" destId="{A69EF3AA-0C12-4DB0-AE30-DB80DE48FEBA}" srcOrd="0" destOrd="0" presId="urn:microsoft.com/office/officeart/2005/8/layout/hierarchy1"/>
    <dgm:cxn modelId="{6888F530-B2C9-4A7C-A696-4374D994C237}" srcId="{B8ED2E70-C3C2-4350-829D-56C8FB5CF0B9}" destId="{47ECC2A4-937E-4E4D-A26E-2946C8DA34CF}" srcOrd="0" destOrd="0" parTransId="{DEAF2BE5-2CBD-409C-B83F-ABD2BC3FC8CF}" sibTransId="{79BEA888-2CBA-4EF3-BB1D-F5B72182EDFC}"/>
    <dgm:cxn modelId="{83EEDFBE-08D8-4BE0-8D7B-871EFBF3A847}" srcId="{B8ED2E70-C3C2-4350-829D-56C8FB5CF0B9}" destId="{2B47E8AE-4AEE-4CA6-8FB7-DFE642BBFC35}" srcOrd="1" destOrd="0" parTransId="{E6C2AD5B-EA12-449C-AEEB-080959C86498}" sibTransId="{38A913F8-D3E0-4197-A105-7D0052455B21}"/>
    <dgm:cxn modelId="{1502C5A3-63C7-401A-9F61-37D69FAC1387}" type="presParOf" srcId="{400ED300-F9AE-4BA0-B730-5DAE5E9AF86F}" destId="{1488A5FE-D030-40B6-910A-427387FB301B}" srcOrd="0" destOrd="0" presId="urn:microsoft.com/office/officeart/2005/8/layout/hierarchy1"/>
    <dgm:cxn modelId="{C7C68D90-F483-4729-AAA9-2CAAB081F9D7}" type="presParOf" srcId="{1488A5FE-D030-40B6-910A-427387FB301B}" destId="{FB5B8773-20AB-4FDD-A209-98949A5391ED}" srcOrd="0" destOrd="0" presId="urn:microsoft.com/office/officeart/2005/8/layout/hierarchy1"/>
    <dgm:cxn modelId="{C61B4C31-7AEB-4B9C-898A-DD21E87F0678}" type="presParOf" srcId="{FB5B8773-20AB-4FDD-A209-98949A5391ED}" destId="{5B70469A-3531-43C7-B51B-B6759FC783E2}" srcOrd="0" destOrd="0" presId="urn:microsoft.com/office/officeart/2005/8/layout/hierarchy1"/>
    <dgm:cxn modelId="{76164586-9A73-4AE6-AE14-B01DA6B733EF}" type="presParOf" srcId="{FB5B8773-20AB-4FDD-A209-98949A5391ED}" destId="{8A44985F-E561-45CF-A0EC-D3A31280E91B}" srcOrd="1" destOrd="0" presId="urn:microsoft.com/office/officeart/2005/8/layout/hierarchy1"/>
    <dgm:cxn modelId="{9BAFACB5-E479-40E2-8662-093DAA01F8A0}" type="presParOf" srcId="{1488A5FE-D030-40B6-910A-427387FB301B}" destId="{18830622-0ADE-4A50-B7E2-67700D07F573}" srcOrd="1" destOrd="0" presId="urn:microsoft.com/office/officeart/2005/8/layout/hierarchy1"/>
    <dgm:cxn modelId="{DB2AEB8A-5586-417F-8846-35E2813BA69A}" type="presParOf" srcId="{18830622-0ADE-4A50-B7E2-67700D07F573}" destId="{832D5909-F1F7-407D-8277-B51EF03570F2}" srcOrd="0" destOrd="0" presId="urn:microsoft.com/office/officeart/2005/8/layout/hierarchy1"/>
    <dgm:cxn modelId="{8E37766E-99DD-4F9D-97DD-29F5DE9FED04}" type="presParOf" srcId="{18830622-0ADE-4A50-B7E2-67700D07F573}" destId="{AF6F335B-75C5-4A4F-BDFD-B1C861ECBDC1}" srcOrd="1" destOrd="0" presId="urn:microsoft.com/office/officeart/2005/8/layout/hierarchy1"/>
    <dgm:cxn modelId="{DCD1A88F-92BC-4144-9657-03B9C66D56BD}" type="presParOf" srcId="{AF6F335B-75C5-4A4F-BDFD-B1C861ECBDC1}" destId="{95A994CC-786B-4F27-935F-D872EBC1C21A}" srcOrd="0" destOrd="0" presId="urn:microsoft.com/office/officeart/2005/8/layout/hierarchy1"/>
    <dgm:cxn modelId="{A352AA61-B05E-44E8-A0D3-D76CABCE8278}" type="presParOf" srcId="{95A994CC-786B-4F27-935F-D872EBC1C21A}" destId="{39383B6D-9833-4D30-BFE1-E05CFD39D727}" srcOrd="0" destOrd="0" presId="urn:microsoft.com/office/officeart/2005/8/layout/hierarchy1"/>
    <dgm:cxn modelId="{2574BF4A-77C6-44F2-82D5-92157EF6D46D}" type="presParOf" srcId="{95A994CC-786B-4F27-935F-D872EBC1C21A}" destId="{A687FE31-AB9C-45F2-81AC-81F873C6D1AE}" srcOrd="1" destOrd="0" presId="urn:microsoft.com/office/officeart/2005/8/layout/hierarchy1"/>
    <dgm:cxn modelId="{D58C89AC-3A91-4831-B552-81013BD9B803}" type="presParOf" srcId="{AF6F335B-75C5-4A4F-BDFD-B1C861ECBDC1}" destId="{B54A7DFE-43E9-4C65-BBCA-5DFB90B5633C}" srcOrd="1" destOrd="0" presId="urn:microsoft.com/office/officeart/2005/8/layout/hierarchy1"/>
    <dgm:cxn modelId="{762D562F-E48C-45D5-B6F8-07222BDE285B}" type="presParOf" srcId="{18830622-0ADE-4A50-B7E2-67700D07F573}" destId="{CA58E4ED-E28E-43C8-A2EC-C4637850ABC6}" srcOrd="2" destOrd="0" presId="urn:microsoft.com/office/officeart/2005/8/layout/hierarchy1"/>
    <dgm:cxn modelId="{106C8B4E-65EF-4B66-BDA6-832C41015AEB}" type="presParOf" srcId="{18830622-0ADE-4A50-B7E2-67700D07F573}" destId="{7139AF7D-11EF-4C20-A98B-EFBC3B453520}" srcOrd="3" destOrd="0" presId="urn:microsoft.com/office/officeart/2005/8/layout/hierarchy1"/>
    <dgm:cxn modelId="{AC741FA2-9249-4355-A18A-C0ABCF0A1558}" type="presParOf" srcId="{7139AF7D-11EF-4C20-A98B-EFBC3B453520}" destId="{6F13343C-34D3-41F7-B8E4-C6DE59CF7725}" srcOrd="0" destOrd="0" presId="urn:microsoft.com/office/officeart/2005/8/layout/hierarchy1"/>
    <dgm:cxn modelId="{EC168176-74BE-4651-99D2-E0BBE12E3386}" type="presParOf" srcId="{6F13343C-34D3-41F7-B8E4-C6DE59CF7725}" destId="{1F6ED913-6934-4375-AD7C-4B6F209BE2EC}" srcOrd="0" destOrd="0" presId="urn:microsoft.com/office/officeart/2005/8/layout/hierarchy1"/>
    <dgm:cxn modelId="{C13D371E-E2A3-40EE-819A-4EF06A2B6B09}" type="presParOf" srcId="{6F13343C-34D3-41F7-B8E4-C6DE59CF7725}" destId="{14778CC6-B7A5-44AB-8452-FE662DBBCED1}" srcOrd="1" destOrd="0" presId="urn:microsoft.com/office/officeart/2005/8/layout/hierarchy1"/>
    <dgm:cxn modelId="{F253173E-5DF8-472A-A5F0-CFB24A79962A}" type="presParOf" srcId="{7139AF7D-11EF-4C20-A98B-EFBC3B453520}" destId="{CF6DC1EC-6591-4123-8865-65E95AD4DB4A}" srcOrd="1" destOrd="0" presId="urn:microsoft.com/office/officeart/2005/8/layout/hierarchy1"/>
    <dgm:cxn modelId="{F635F43F-140F-456C-B11C-D09CDAF22C3A}" type="presParOf" srcId="{CF6DC1EC-6591-4123-8865-65E95AD4DB4A}" destId="{FC6633FD-7506-443E-ADA1-F7B388930682}" srcOrd="0" destOrd="0" presId="urn:microsoft.com/office/officeart/2005/8/layout/hierarchy1"/>
    <dgm:cxn modelId="{98D6A75C-E31C-4DCF-95E1-73D32D70D49C}" type="presParOf" srcId="{CF6DC1EC-6591-4123-8865-65E95AD4DB4A}" destId="{363A46FE-367C-41D3-B926-2528FF9945F8}" srcOrd="1" destOrd="0" presId="urn:microsoft.com/office/officeart/2005/8/layout/hierarchy1"/>
    <dgm:cxn modelId="{B4AD589E-77C9-4B59-9810-DB281F6983D7}" type="presParOf" srcId="{363A46FE-367C-41D3-B926-2528FF9945F8}" destId="{D289FE82-3DEC-40AE-B6C4-6B4724021DCE}" srcOrd="0" destOrd="0" presId="urn:microsoft.com/office/officeart/2005/8/layout/hierarchy1"/>
    <dgm:cxn modelId="{81DA1DA3-CBDA-46A9-B224-E6BF33ABC8C6}" type="presParOf" srcId="{D289FE82-3DEC-40AE-B6C4-6B4724021DCE}" destId="{F169684C-F1F7-4162-BF34-3B1CF1D38D2E}" srcOrd="0" destOrd="0" presId="urn:microsoft.com/office/officeart/2005/8/layout/hierarchy1"/>
    <dgm:cxn modelId="{AB9EB2AD-4AB7-4DB4-BE70-C977D3533EC2}" type="presParOf" srcId="{D289FE82-3DEC-40AE-B6C4-6B4724021DCE}" destId="{EA53CBC4-6DB6-452B-8BC3-1EF33591B333}" srcOrd="1" destOrd="0" presId="urn:microsoft.com/office/officeart/2005/8/layout/hierarchy1"/>
    <dgm:cxn modelId="{4E4A25C3-6EF1-487B-91B2-F64ADD1D3D34}" type="presParOf" srcId="{363A46FE-367C-41D3-B926-2528FF9945F8}" destId="{2AC2BF60-DB14-4166-9F74-660A0F73832F}" srcOrd="1" destOrd="0" presId="urn:microsoft.com/office/officeart/2005/8/layout/hierarchy1"/>
    <dgm:cxn modelId="{23FBDD19-CFAD-400E-BC1E-DADD708A05C0}" type="presParOf" srcId="{400ED300-F9AE-4BA0-B730-5DAE5E9AF86F}" destId="{CEA39509-41FB-4A56-9802-32515E556339}" srcOrd="1" destOrd="0" presId="urn:microsoft.com/office/officeart/2005/8/layout/hierarchy1"/>
    <dgm:cxn modelId="{43F3D103-2563-4740-90B7-3798A52F838E}" type="presParOf" srcId="{CEA39509-41FB-4A56-9802-32515E556339}" destId="{D99E3B2E-C572-41AA-AB46-E379BDDACC77}" srcOrd="0" destOrd="0" presId="urn:microsoft.com/office/officeart/2005/8/layout/hierarchy1"/>
    <dgm:cxn modelId="{FD95B8C7-8A0D-476D-A7D1-65AD1709D5AE}" type="presParOf" srcId="{D99E3B2E-C572-41AA-AB46-E379BDDACC77}" destId="{AA2A7D6D-0DAC-4A13-B786-D62F5AD2C4C4}" srcOrd="0" destOrd="0" presId="urn:microsoft.com/office/officeart/2005/8/layout/hierarchy1"/>
    <dgm:cxn modelId="{BDD08E06-9784-4C99-9CF7-CEBDB9BE6433}" type="presParOf" srcId="{D99E3B2E-C572-41AA-AB46-E379BDDACC77}" destId="{A69EF3AA-0C12-4DB0-AE30-DB80DE48FEBA}" srcOrd="1" destOrd="0" presId="urn:microsoft.com/office/officeart/2005/8/layout/hierarchy1"/>
    <dgm:cxn modelId="{9152C975-26BD-497F-8E9C-3DAE65C9316D}" type="presParOf" srcId="{CEA39509-41FB-4A56-9802-32515E556339}" destId="{97187851-CD02-4E07-8063-BC0CA7FF6C0A}" srcOrd="1" destOrd="0" presId="urn:microsoft.com/office/officeart/2005/8/layout/hierarchy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5AC2D4-6E2E-4F84-A721-1E6E476AD50B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fa-IR"/>
        </a:p>
      </dgm:t>
    </dgm:pt>
    <dgm:pt modelId="{C3D783B5-6659-4C3E-A230-970517AFD8DB}">
      <dgm:prSet phldrT="[Text]" custT="1"/>
      <dgm:spPr/>
      <dgm:t>
        <a:bodyPr/>
        <a:lstStyle/>
        <a:p>
          <a:pPr rtl="1"/>
          <a:r>
            <a:rPr lang="fa-IR" sz="1800" b="1" dirty="0" smtClean="0">
              <a:solidFill>
                <a:schemeClr val="tx1"/>
              </a:solidFill>
              <a:cs typeface="B Nazanin" pitchFamily="2" charset="-78"/>
            </a:rPr>
            <a:t>سیلاستروم</a:t>
          </a:r>
          <a:r>
            <a:rPr lang="en-US" sz="1800" b="1" dirty="0" err="1" smtClean="0">
              <a:solidFill>
                <a:schemeClr val="tx1"/>
              </a:solidFill>
              <a:cs typeface="B Nazanin" pitchFamily="2" charset="-78"/>
            </a:rPr>
            <a:t>Coelastrum</a:t>
          </a:r>
          <a:endParaRPr lang="fa-IR" sz="1800" b="1" dirty="0">
            <a:solidFill>
              <a:schemeClr val="tx1"/>
            </a:solidFill>
            <a:cs typeface="B Nazanin" pitchFamily="2" charset="-78"/>
          </a:endParaRPr>
        </a:p>
      </dgm:t>
    </dgm:pt>
    <dgm:pt modelId="{188B5D6F-004B-4DE8-9519-CDF2F2AF5CCC}" type="parTrans" cxnId="{17B266A3-A448-47FD-AACE-58423EF108CA}">
      <dgm:prSet/>
      <dgm:spPr/>
      <dgm:t>
        <a:bodyPr/>
        <a:lstStyle/>
        <a:p>
          <a:pPr rtl="1"/>
          <a:endParaRPr lang="fa-IR"/>
        </a:p>
      </dgm:t>
    </dgm:pt>
    <dgm:pt modelId="{3591E507-284A-4E26-AB27-2E245DB95796}" type="sibTrans" cxnId="{17B266A3-A448-47FD-AACE-58423EF108CA}">
      <dgm:prSet/>
      <dgm:spPr/>
      <dgm:t>
        <a:bodyPr/>
        <a:lstStyle/>
        <a:p>
          <a:pPr rtl="1"/>
          <a:endParaRPr lang="fa-IR"/>
        </a:p>
      </dgm:t>
    </dgm:pt>
    <dgm:pt modelId="{E40ECB83-981C-439C-9544-98ECB5A861A9}">
      <dgm:prSet phldrT="[Text]" custT="1"/>
      <dgm:spPr/>
      <dgm:t>
        <a:bodyPr/>
        <a:lstStyle/>
        <a:p>
          <a:pPr rtl="1"/>
          <a:r>
            <a:rPr lang="fa-IR" sz="2000" b="1" dirty="0" smtClean="0">
              <a:solidFill>
                <a:schemeClr val="tx1"/>
              </a:solidFill>
              <a:cs typeface="B Nazanin" pitchFamily="2" charset="-78"/>
            </a:rPr>
            <a:t>سیلاس به معنی خالی</a:t>
          </a:r>
          <a:endParaRPr lang="fa-IR" sz="2000" b="1" dirty="0">
            <a:solidFill>
              <a:schemeClr val="tx1"/>
            </a:solidFill>
            <a:cs typeface="B Nazanin" pitchFamily="2" charset="-78"/>
          </a:endParaRPr>
        </a:p>
      </dgm:t>
    </dgm:pt>
    <dgm:pt modelId="{765B0EC8-67CF-4B74-888B-D9FE91CFAD77}" type="parTrans" cxnId="{8BD56856-B86C-41B7-BB91-8F9B8FCF6233}">
      <dgm:prSet/>
      <dgm:spPr/>
      <dgm:t>
        <a:bodyPr/>
        <a:lstStyle/>
        <a:p>
          <a:pPr rtl="1"/>
          <a:endParaRPr lang="fa-IR"/>
        </a:p>
      </dgm:t>
    </dgm:pt>
    <dgm:pt modelId="{3F2A4FFB-630A-4424-B433-311B25163D55}" type="sibTrans" cxnId="{8BD56856-B86C-41B7-BB91-8F9B8FCF6233}">
      <dgm:prSet/>
      <dgm:spPr/>
      <dgm:t>
        <a:bodyPr/>
        <a:lstStyle/>
        <a:p>
          <a:pPr rtl="1"/>
          <a:endParaRPr lang="fa-IR"/>
        </a:p>
      </dgm:t>
    </dgm:pt>
    <dgm:pt modelId="{0580A561-5E07-46E4-BDD4-4385280A346D}">
      <dgm:prSet phldrT="[Text]" custT="1"/>
      <dgm:spPr/>
      <dgm:t>
        <a:bodyPr/>
        <a:lstStyle/>
        <a:p>
          <a:pPr rtl="1"/>
          <a:r>
            <a:rPr lang="fa-IR" sz="2000" b="1" dirty="0" smtClean="0">
              <a:solidFill>
                <a:schemeClr val="tx1"/>
              </a:solidFill>
              <a:cs typeface="B Nazanin" pitchFamily="2" charset="-78"/>
            </a:rPr>
            <a:t>از چهار تا 128 سلول دارد</a:t>
          </a:r>
          <a:endParaRPr lang="fa-IR" sz="2000" b="1" dirty="0">
            <a:solidFill>
              <a:schemeClr val="tx1"/>
            </a:solidFill>
            <a:cs typeface="B Nazanin" pitchFamily="2" charset="-78"/>
          </a:endParaRPr>
        </a:p>
      </dgm:t>
    </dgm:pt>
    <dgm:pt modelId="{AFABB40F-6179-4C00-91EC-B7D2C2B436EE}" type="parTrans" cxnId="{58114D21-3180-4F4C-B18A-55734C25C50E}">
      <dgm:prSet/>
      <dgm:spPr/>
      <dgm:t>
        <a:bodyPr/>
        <a:lstStyle/>
        <a:p>
          <a:pPr rtl="1"/>
          <a:endParaRPr lang="fa-IR"/>
        </a:p>
      </dgm:t>
    </dgm:pt>
    <dgm:pt modelId="{EC86ECBD-323E-4ECA-8028-DB44A759CAD7}" type="sibTrans" cxnId="{58114D21-3180-4F4C-B18A-55734C25C50E}">
      <dgm:prSet/>
      <dgm:spPr/>
      <dgm:t>
        <a:bodyPr/>
        <a:lstStyle/>
        <a:p>
          <a:pPr rtl="1"/>
          <a:endParaRPr lang="fa-IR"/>
        </a:p>
      </dgm:t>
    </dgm:pt>
    <dgm:pt modelId="{2FA5824E-C76A-4829-BBA8-193BABE695A8}">
      <dgm:prSet phldrT="[Text]" custT="1"/>
      <dgm:spPr/>
      <dgm:t>
        <a:bodyPr/>
        <a:lstStyle/>
        <a:p>
          <a:pPr rtl="1"/>
          <a:r>
            <a:rPr lang="fa-IR" sz="2000" b="1" dirty="0" smtClean="0">
              <a:solidFill>
                <a:schemeClr val="tx1"/>
              </a:solidFill>
              <a:cs typeface="B Nazanin" pitchFamily="2" charset="-78"/>
            </a:rPr>
            <a:t>کلنی</a:t>
          </a:r>
          <a:r>
            <a:rPr lang="fa-IR" sz="2000" b="1" baseline="0" dirty="0" smtClean="0">
              <a:solidFill>
                <a:schemeClr val="tx1"/>
              </a:solidFill>
              <a:cs typeface="B Nazanin" pitchFamily="2" charset="-78"/>
            </a:rPr>
            <a:t> ستاره ای تو خالی</a:t>
          </a:r>
          <a:endParaRPr lang="fa-IR" sz="2000" b="1" dirty="0">
            <a:solidFill>
              <a:schemeClr val="tx1"/>
            </a:solidFill>
            <a:cs typeface="B Nazanin" pitchFamily="2" charset="-78"/>
          </a:endParaRPr>
        </a:p>
      </dgm:t>
    </dgm:pt>
    <dgm:pt modelId="{0D21064C-A67E-45D0-9FE1-117C750260D1}" type="parTrans" cxnId="{6F1A1AB4-D08C-407D-AA14-DF80D6BE241C}">
      <dgm:prSet/>
      <dgm:spPr/>
      <dgm:t>
        <a:bodyPr/>
        <a:lstStyle/>
        <a:p>
          <a:pPr rtl="1"/>
          <a:endParaRPr lang="fa-IR"/>
        </a:p>
      </dgm:t>
    </dgm:pt>
    <dgm:pt modelId="{0F347122-DC95-47F7-B1FD-85B1B00D3235}" type="sibTrans" cxnId="{6F1A1AB4-D08C-407D-AA14-DF80D6BE241C}">
      <dgm:prSet/>
      <dgm:spPr/>
      <dgm:t>
        <a:bodyPr/>
        <a:lstStyle/>
        <a:p>
          <a:pPr rtl="1"/>
          <a:endParaRPr lang="fa-IR"/>
        </a:p>
      </dgm:t>
    </dgm:pt>
    <dgm:pt modelId="{647F952D-FA56-457C-9259-44B0ABF3F5C2}">
      <dgm:prSet phldrT="[Text]" custT="1"/>
      <dgm:spPr/>
      <dgm:t>
        <a:bodyPr/>
        <a:lstStyle/>
        <a:p>
          <a:pPr rtl="1"/>
          <a:r>
            <a:rPr lang="fa-IR" sz="2000" b="1" dirty="0" smtClean="0">
              <a:solidFill>
                <a:schemeClr val="tx1"/>
              </a:solidFill>
              <a:cs typeface="B Nazanin" pitchFamily="2" charset="-78"/>
            </a:rPr>
            <a:t>استورم به معنی ستاره ای</a:t>
          </a:r>
          <a:endParaRPr lang="fa-IR" sz="2000" b="1" dirty="0">
            <a:solidFill>
              <a:schemeClr val="tx1"/>
            </a:solidFill>
            <a:cs typeface="B Nazanin" pitchFamily="2" charset="-78"/>
          </a:endParaRPr>
        </a:p>
      </dgm:t>
    </dgm:pt>
    <dgm:pt modelId="{48E17B10-E630-40DE-9024-24A9BB338C2D}" type="parTrans" cxnId="{815DC5B8-EC9E-4ED3-A9FB-06A678518FB3}">
      <dgm:prSet/>
      <dgm:spPr/>
      <dgm:t>
        <a:bodyPr/>
        <a:lstStyle/>
        <a:p>
          <a:pPr rtl="1"/>
          <a:endParaRPr lang="fa-IR"/>
        </a:p>
      </dgm:t>
    </dgm:pt>
    <dgm:pt modelId="{8B3C3C94-58EC-4737-A9DF-58B7EDCE99BF}" type="sibTrans" cxnId="{815DC5B8-EC9E-4ED3-A9FB-06A678518FB3}">
      <dgm:prSet/>
      <dgm:spPr/>
      <dgm:t>
        <a:bodyPr/>
        <a:lstStyle/>
        <a:p>
          <a:pPr rtl="1"/>
          <a:endParaRPr lang="fa-IR"/>
        </a:p>
      </dgm:t>
    </dgm:pt>
    <dgm:pt modelId="{53D8D440-BDE0-4A51-8EBC-30015FE0CF9A}">
      <dgm:prSet custT="1"/>
      <dgm:spPr/>
      <dgm:t>
        <a:bodyPr/>
        <a:lstStyle/>
        <a:p>
          <a:pPr rtl="1"/>
          <a:r>
            <a:rPr lang="fa-IR" sz="2400" dirty="0" smtClean="0">
              <a:solidFill>
                <a:schemeClr val="tx1"/>
              </a:solidFill>
              <a:cs typeface="B Nazanin" pitchFamily="2" charset="-78"/>
            </a:rPr>
            <a:t>نیازهای اکولوژیک</a:t>
          </a:r>
          <a:endParaRPr lang="fa-IR" sz="2400" dirty="0">
            <a:solidFill>
              <a:schemeClr val="tx1"/>
            </a:solidFill>
            <a:cs typeface="B Nazanin" pitchFamily="2" charset="-78"/>
          </a:endParaRPr>
        </a:p>
      </dgm:t>
    </dgm:pt>
    <dgm:pt modelId="{DF0F7147-0D3D-478E-85EB-E9052760DC91}" type="parTrans" cxnId="{A6DCD31B-5444-4DB1-A840-30DB4C3712E8}">
      <dgm:prSet/>
      <dgm:spPr/>
      <dgm:t>
        <a:bodyPr/>
        <a:lstStyle/>
        <a:p>
          <a:pPr rtl="1"/>
          <a:endParaRPr lang="fa-IR"/>
        </a:p>
      </dgm:t>
    </dgm:pt>
    <dgm:pt modelId="{05CF2905-7BA1-472A-8FEC-54704F324F04}" type="sibTrans" cxnId="{A6DCD31B-5444-4DB1-A840-30DB4C3712E8}">
      <dgm:prSet/>
      <dgm:spPr/>
      <dgm:t>
        <a:bodyPr/>
        <a:lstStyle/>
        <a:p>
          <a:pPr rtl="1"/>
          <a:endParaRPr lang="fa-IR"/>
        </a:p>
      </dgm:t>
    </dgm:pt>
    <dgm:pt modelId="{A4152C84-6A18-4AF4-9135-E842BBD3805A}">
      <dgm:prSet custT="1"/>
      <dgm:spPr/>
      <dgm:t>
        <a:bodyPr/>
        <a:lstStyle/>
        <a:p>
          <a:pPr rtl="1"/>
          <a:r>
            <a:rPr lang="fa-IR" sz="2000" b="1" dirty="0" smtClean="0">
              <a:solidFill>
                <a:schemeClr val="tx1"/>
              </a:solidFill>
              <a:cs typeface="B Nazanin" pitchFamily="2" charset="-78"/>
            </a:rPr>
            <a:t>تولیدمثل</a:t>
          </a:r>
          <a:r>
            <a:rPr lang="fa-IR" sz="2000" b="1" baseline="0" dirty="0" smtClean="0">
              <a:solidFill>
                <a:schemeClr val="tx1"/>
              </a:solidFill>
              <a:cs typeface="B Nazanin" pitchFamily="2" charset="-78"/>
            </a:rPr>
            <a:t> به روش تولید اتوکلنی است</a:t>
          </a:r>
          <a:endParaRPr lang="fa-IR" sz="2000" b="1" dirty="0">
            <a:solidFill>
              <a:schemeClr val="tx1"/>
            </a:solidFill>
            <a:cs typeface="B Nazanin" pitchFamily="2" charset="-78"/>
          </a:endParaRPr>
        </a:p>
      </dgm:t>
    </dgm:pt>
    <dgm:pt modelId="{ED7A066C-5B86-416E-805B-2C2388FA17C1}" type="parTrans" cxnId="{971A7AD4-B599-4D38-8746-E05BC2657267}">
      <dgm:prSet/>
      <dgm:spPr/>
      <dgm:t>
        <a:bodyPr/>
        <a:lstStyle/>
        <a:p>
          <a:pPr rtl="1"/>
          <a:endParaRPr lang="fa-IR"/>
        </a:p>
      </dgm:t>
    </dgm:pt>
    <dgm:pt modelId="{EDF62F01-AAA1-4E59-AB1E-A8539FB4C3EC}" type="sibTrans" cxnId="{971A7AD4-B599-4D38-8746-E05BC2657267}">
      <dgm:prSet/>
      <dgm:spPr/>
      <dgm:t>
        <a:bodyPr/>
        <a:lstStyle/>
        <a:p>
          <a:pPr rtl="1"/>
          <a:endParaRPr lang="fa-IR"/>
        </a:p>
      </dgm:t>
    </dgm:pt>
    <dgm:pt modelId="{177942B6-2066-4A73-A51B-314CB72CE86F}">
      <dgm:prSet phldrT="[Text]" custRadScaleRad="82786" custRadScaleInc="-46088"/>
      <dgm:spPr/>
      <dgm:t>
        <a:bodyPr/>
        <a:lstStyle/>
        <a:p>
          <a:endParaRPr lang="en-US"/>
        </a:p>
      </dgm:t>
    </dgm:pt>
    <dgm:pt modelId="{F7FFA3C0-6C4F-4197-A9A1-9FFC66CAC3CA}" type="parTrans" cxnId="{7065C454-47B7-40C7-AEB3-38D2A8DFA542}">
      <dgm:prSet/>
      <dgm:spPr/>
      <dgm:t>
        <a:bodyPr/>
        <a:lstStyle/>
        <a:p>
          <a:endParaRPr lang="en-US"/>
        </a:p>
      </dgm:t>
    </dgm:pt>
    <dgm:pt modelId="{9E557727-2E99-4B0E-B883-E2CD8CD7A3A1}" type="sibTrans" cxnId="{7065C454-47B7-40C7-AEB3-38D2A8DFA542}">
      <dgm:prSet/>
      <dgm:spPr/>
      <dgm:t>
        <a:bodyPr/>
        <a:lstStyle/>
        <a:p>
          <a:endParaRPr lang="en-US"/>
        </a:p>
      </dgm:t>
    </dgm:pt>
    <dgm:pt modelId="{9F18646D-757D-4DE5-A953-9B065CEF65E4}" type="pres">
      <dgm:prSet presAssocID="{785AC2D4-6E2E-4F84-A721-1E6E476AD50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3392DF17-32DB-4782-B5B3-194C446939BF}" type="pres">
      <dgm:prSet presAssocID="{C3D783B5-6659-4C3E-A230-970517AFD8DB}" presName="centerShape" presStyleLbl="node0" presStyleIdx="0" presStyleCnt="1" custScaleX="117036" custScaleY="68418" custLinFactNeighborX="13181" custLinFactNeighborY="-13181"/>
      <dgm:spPr/>
      <dgm:t>
        <a:bodyPr/>
        <a:lstStyle/>
        <a:p>
          <a:pPr rtl="1"/>
          <a:endParaRPr lang="fa-IR"/>
        </a:p>
      </dgm:t>
    </dgm:pt>
    <dgm:pt modelId="{5C83A2A8-AC6D-4517-82BA-0645DDD3A93A}" type="pres">
      <dgm:prSet presAssocID="{765B0EC8-67CF-4B74-888B-D9FE91CFAD77}" presName="Name9" presStyleLbl="parChTrans1D2" presStyleIdx="0" presStyleCnt="6"/>
      <dgm:spPr/>
      <dgm:t>
        <a:bodyPr/>
        <a:lstStyle/>
        <a:p>
          <a:pPr rtl="1"/>
          <a:endParaRPr lang="fa-IR"/>
        </a:p>
      </dgm:t>
    </dgm:pt>
    <dgm:pt modelId="{51EDB827-5F26-48E7-BB5A-AFDEDC2CCE44}" type="pres">
      <dgm:prSet presAssocID="{765B0EC8-67CF-4B74-888B-D9FE91CFAD77}" presName="connTx" presStyleLbl="parChTrans1D2" presStyleIdx="0" presStyleCnt="6"/>
      <dgm:spPr/>
      <dgm:t>
        <a:bodyPr/>
        <a:lstStyle/>
        <a:p>
          <a:pPr rtl="1"/>
          <a:endParaRPr lang="fa-IR"/>
        </a:p>
      </dgm:t>
    </dgm:pt>
    <dgm:pt modelId="{ED6374A7-2976-46E3-9194-66CD20096EDC}" type="pres">
      <dgm:prSet presAssocID="{E40ECB83-981C-439C-9544-98ECB5A861A9}" presName="node" presStyleLbl="node1" presStyleIdx="0" presStyleCnt="6" custRadScaleRad="112633" custRadScaleInc="5265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7DEBA5E-CC9A-405C-83A9-2442DBFB5092}" type="pres">
      <dgm:prSet presAssocID="{DF0F7147-0D3D-478E-85EB-E9052760DC91}" presName="Name9" presStyleLbl="parChTrans1D2" presStyleIdx="1" presStyleCnt="6"/>
      <dgm:spPr/>
      <dgm:t>
        <a:bodyPr/>
        <a:lstStyle/>
        <a:p>
          <a:pPr rtl="1"/>
          <a:endParaRPr lang="fa-IR"/>
        </a:p>
      </dgm:t>
    </dgm:pt>
    <dgm:pt modelId="{699539B9-AF99-400D-8633-08298D7098CB}" type="pres">
      <dgm:prSet presAssocID="{DF0F7147-0D3D-478E-85EB-E9052760DC91}" presName="connTx" presStyleLbl="parChTrans1D2" presStyleIdx="1" presStyleCnt="6"/>
      <dgm:spPr/>
      <dgm:t>
        <a:bodyPr/>
        <a:lstStyle/>
        <a:p>
          <a:pPr rtl="1"/>
          <a:endParaRPr lang="fa-IR"/>
        </a:p>
      </dgm:t>
    </dgm:pt>
    <dgm:pt modelId="{0D9371B5-0497-4084-8448-4B1A821FCE25}" type="pres">
      <dgm:prSet presAssocID="{53D8D440-BDE0-4A51-8EBC-30015FE0CF9A}" presName="node" presStyleLbl="node1" presStyleIdx="1" presStyleCnt="6" custRadScaleRad="124802" custRadScaleInc="522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C2918E3-73A9-4C98-B3E6-3C675C3E6D9A}" type="pres">
      <dgm:prSet presAssocID="{ED7A066C-5B86-416E-805B-2C2388FA17C1}" presName="Name9" presStyleLbl="parChTrans1D2" presStyleIdx="2" presStyleCnt="6"/>
      <dgm:spPr/>
      <dgm:t>
        <a:bodyPr/>
        <a:lstStyle/>
        <a:p>
          <a:pPr rtl="1"/>
          <a:endParaRPr lang="fa-IR"/>
        </a:p>
      </dgm:t>
    </dgm:pt>
    <dgm:pt modelId="{61362341-EAA8-4013-BC28-081D449586C0}" type="pres">
      <dgm:prSet presAssocID="{ED7A066C-5B86-416E-805B-2C2388FA17C1}" presName="connTx" presStyleLbl="parChTrans1D2" presStyleIdx="2" presStyleCnt="6"/>
      <dgm:spPr/>
      <dgm:t>
        <a:bodyPr/>
        <a:lstStyle/>
        <a:p>
          <a:pPr rtl="1"/>
          <a:endParaRPr lang="fa-IR"/>
        </a:p>
      </dgm:t>
    </dgm:pt>
    <dgm:pt modelId="{6F77B1AB-6474-4672-89FC-AF8B423E9C6A}" type="pres">
      <dgm:prSet presAssocID="{A4152C84-6A18-4AF4-9135-E842BBD3805A}" presName="node" presStyleLbl="node1" presStyleIdx="2" presStyleCnt="6" custScaleX="111838" custRadScaleRad="113492" custRadScaleInc="-3390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40B4E40-1F7A-4ABA-8880-391FDF00D56F}" type="pres">
      <dgm:prSet presAssocID="{AFABB40F-6179-4C00-91EC-B7D2C2B436EE}" presName="Name9" presStyleLbl="parChTrans1D2" presStyleIdx="3" presStyleCnt="6"/>
      <dgm:spPr/>
      <dgm:t>
        <a:bodyPr/>
        <a:lstStyle/>
        <a:p>
          <a:pPr rtl="1"/>
          <a:endParaRPr lang="fa-IR"/>
        </a:p>
      </dgm:t>
    </dgm:pt>
    <dgm:pt modelId="{AE6E863B-3AC0-493C-B291-4544CB390C1F}" type="pres">
      <dgm:prSet presAssocID="{AFABB40F-6179-4C00-91EC-B7D2C2B436EE}" presName="connTx" presStyleLbl="parChTrans1D2" presStyleIdx="3" presStyleCnt="6"/>
      <dgm:spPr/>
      <dgm:t>
        <a:bodyPr/>
        <a:lstStyle/>
        <a:p>
          <a:pPr rtl="1"/>
          <a:endParaRPr lang="fa-IR"/>
        </a:p>
      </dgm:t>
    </dgm:pt>
    <dgm:pt modelId="{4691CDE2-18EE-44CC-93C5-C8C8D91645E9}" type="pres">
      <dgm:prSet presAssocID="{0580A561-5E07-46E4-BDD4-4385280A346D}" presName="node" presStyleLbl="node1" presStyleIdx="3" presStyleCnt="6" custRadScaleRad="89129" custRadScaleInc="-6707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EC065CA-D681-463A-B064-F967CD1C509F}" type="pres">
      <dgm:prSet presAssocID="{0D21064C-A67E-45D0-9FE1-117C750260D1}" presName="Name9" presStyleLbl="parChTrans1D2" presStyleIdx="4" presStyleCnt="6"/>
      <dgm:spPr/>
      <dgm:t>
        <a:bodyPr/>
        <a:lstStyle/>
        <a:p>
          <a:pPr rtl="1"/>
          <a:endParaRPr lang="fa-IR"/>
        </a:p>
      </dgm:t>
    </dgm:pt>
    <dgm:pt modelId="{EE4AB72F-6F18-4060-87ED-41EEB91A9DE7}" type="pres">
      <dgm:prSet presAssocID="{0D21064C-A67E-45D0-9FE1-117C750260D1}" presName="connTx" presStyleLbl="parChTrans1D2" presStyleIdx="4" presStyleCnt="6"/>
      <dgm:spPr/>
      <dgm:t>
        <a:bodyPr/>
        <a:lstStyle/>
        <a:p>
          <a:pPr rtl="1"/>
          <a:endParaRPr lang="fa-IR"/>
        </a:p>
      </dgm:t>
    </dgm:pt>
    <dgm:pt modelId="{3BFA69F2-7455-44F0-BB3F-36522EE642EF}" type="pres">
      <dgm:prSet presAssocID="{2FA5824E-C76A-4829-BBA8-193BABE695A8}" presName="node" presStyleLbl="node1" presStyleIdx="4" presStyleCnt="6" custRadScaleRad="82786" custRadScaleInc="-4608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4B0D825-2E89-4C21-BFBE-9B7D494321F0}" type="pres">
      <dgm:prSet presAssocID="{48E17B10-E630-40DE-9024-24A9BB338C2D}" presName="Name9" presStyleLbl="parChTrans1D2" presStyleIdx="5" presStyleCnt="6"/>
      <dgm:spPr/>
      <dgm:t>
        <a:bodyPr/>
        <a:lstStyle/>
        <a:p>
          <a:pPr rtl="1"/>
          <a:endParaRPr lang="fa-IR"/>
        </a:p>
      </dgm:t>
    </dgm:pt>
    <dgm:pt modelId="{14A42925-383C-41D5-AC1D-980FC4BAA636}" type="pres">
      <dgm:prSet presAssocID="{48E17B10-E630-40DE-9024-24A9BB338C2D}" presName="connTx" presStyleLbl="parChTrans1D2" presStyleIdx="5" presStyleCnt="6"/>
      <dgm:spPr/>
      <dgm:t>
        <a:bodyPr/>
        <a:lstStyle/>
        <a:p>
          <a:pPr rtl="1"/>
          <a:endParaRPr lang="fa-IR"/>
        </a:p>
      </dgm:t>
    </dgm:pt>
    <dgm:pt modelId="{75E9BF9B-E3DE-4985-A27F-BDE209A40BA9}" type="pres">
      <dgm:prSet presAssocID="{647F952D-FA56-457C-9259-44B0ABF3F5C2}" presName="node" presStyleLbl="node1" presStyleIdx="5" presStyleCnt="6" custRadScaleRad="86946" custRadScaleInc="5537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5949560B-9FF7-461F-B95F-A08D49D55A35}" type="presOf" srcId="{DF0F7147-0D3D-478E-85EB-E9052760DC91}" destId="{F7DEBA5E-CC9A-405C-83A9-2442DBFB5092}" srcOrd="0" destOrd="0" presId="urn:microsoft.com/office/officeart/2005/8/layout/radial1"/>
    <dgm:cxn modelId="{6F1A1AB4-D08C-407D-AA14-DF80D6BE241C}" srcId="{C3D783B5-6659-4C3E-A230-970517AFD8DB}" destId="{2FA5824E-C76A-4829-BBA8-193BABE695A8}" srcOrd="4" destOrd="0" parTransId="{0D21064C-A67E-45D0-9FE1-117C750260D1}" sibTransId="{0F347122-DC95-47F7-B1FD-85B1B00D3235}"/>
    <dgm:cxn modelId="{A6DCD31B-5444-4DB1-A840-30DB4C3712E8}" srcId="{C3D783B5-6659-4C3E-A230-970517AFD8DB}" destId="{53D8D440-BDE0-4A51-8EBC-30015FE0CF9A}" srcOrd="1" destOrd="0" parTransId="{DF0F7147-0D3D-478E-85EB-E9052760DC91}" sibTransId="{05CF2905-7BA1-472A-8FEC-54704F324F04}"/>
    <dgm:cxn modelId="{A38703AC-49A6-4641-AB75-8F5C49FD0FD1}" type="presOf" srcId="{E40ECB83-981C-439C-9544-98ECB5A861A9}" destId="{ED6374A7-2976-46E3-9194-66CD20096EDC}" srcOrd="0" destOrd="0" presId="urn:microsoft.com/office/officeart/2005/8/layout/radial1"/>
    <dgm:cxn modelId="{815DC5B8-EC9E-4ED3-A9FB-06A678518FB3}" srcId="{C3D783B5-6659-4C3E-A230-970517AFD8DB}" destId="{647F952D-FA56-457C-9259-44B0ABF3F5C2}" srcOrd="5" destOrd="0" parTransId="{48E17B10-E630-40DE-9024-24A9BB338C2D}" sibTransId="{8B3C3C94-58EC-4737-A9DF-58B7EDCE99BF}"/>
    <dgm:cxn modelId="{9F118E2F-0ECB-4B3B-B493-1C2BE094ABF8}" type="presOf" srcId="{647F952D-FA56-457C-9259-44B0ABF3F5C2}" destId="{75E9BF9B-E3DE-4985-A27F-BDE209A40BA9}" srcOrd="0" destOrd="0" presId="urn:microsoft.com/office/officeart/2005/8/layout/radial1"/>
    <dgm:cxn modelId="{C523B05B-B962-4244-ADDF-ECF992331EAC}" type="presOf" srcId="{2FA5824E-C76A-4829-BBA8-193BABE695A8}" destId="{3BFA69F2-7455-44F0-BB3F-36522EE642EF}" srcOrd="0" destOrd="0" presId="urn:microsoft.com/office/officeart/2005/8/layout/radial1"/>
    <dgm:cxn modelId="{971A7AD4-B599-4D38-8746-E05BC2657267}" srcId="{C3D783B5-6659-4C3E-A230-970517AFD8DB}" destId="{A4152C84-6A18-4AF4-9135-E842BBD3805A}" srcOrd="2" destOrd="0" parTransId="{ED7A066C-5B86-416E-805B-2C2388FA17C1}" sibTransId="{EDF62F01-AAA1-4E59-AB1E-A8539FB4C3EC}"/>
    <dgm:cxn modelId="{07CDAE70-5ED2-4E07-B32C-DD78DCEA8421}" type="presOf" srcId="{48E17B10-E630-40DE-9024-24A9BB338C2D}" destId="{14A42925-383C-41D5-AC1D-980FC4BAA636}" srcOrd="1" destOrd="0" presId="urn:microsoft.com/office/officeart/2005/8/layout/radial1"/>
    <dgm:cxn modelId="{1F8326F6-96EA-4D4C-898D-0CB376ACE1E3}" type="presOf" srcId="{A4152C84-6A18-4AF4-9135-E842BBD3805A}" destId="{6F77B1AB-6474-4672-89FC-AF8B423E9C6A}" srcOrd="0" destOrd="0" presId="urn:microsoft.com/office/officeart/2005/8/layout/radial1"/>
    <dgm:cxn modelId="{17B266A3-A448-47FD-AACE-58423EF108CA}" srcId="{785AC2D4-6E2E-4F84-A721-1E6E476AD50B}" destId="{C3D783B5-6659-4C3E-A230-970517AFD8DB}" srcOrd="0" destOrd="0" parTransId="{188B5D6F-004B-4DE8-9519-CDF2F2AF5CCC}" sibTransId="{3591E507-284A-4E26-AB27-2E245DB95796}"/>
    <dgm:cxn modelId="{F3C4250D-1740-462D-9FF2-0510504AC939}" type="presOf" srcId="{ED7A066C-5B86-416E-805B-2C2388FA17C1}" destId="{BC2918E3-73A9-4C98-B3E6-3C675C3E6D9A}" srcOrd="0" destOrd="0" presId="urn:microsoft.com/office/officeart/2005/8/layout/radial1"/>
    <dgm:cxn modelId="{1662F58D-042A-4FAF-86F3-E56B603CAE5C}" type="presOf" srcId="{765B0EC8-67CF-4B74-888B-D9FE91CFAD77}" destId="{5C83A2A8-AC6D-4517-82BA-0645DDD3A93A}" srcOrd="0" destOrd="0" presId="urn:microsoft.com/office/officeart/2005/8/layout/radial1"/>
    <dgm:cxn modelId="{E203D19D-A453-44E1-85F0-EA76BD862745}" type="presOf" srcId="{C3D783B5-6659-4C3E-A230-970517AFD8DB}" destId="{3392DF17-32DB-4782-B5B3-194C446939BF}" srcOrd="0" destOrd="0" presId="urn:microsoft.com/office/officeart/2005/8/layout/radial1"/>
    <dgm:cxn modelId="{ABE945A3-8C8C-48E7-9854-B87E30E1E7B0}" type="presOf" srcId="{AFABB40F-6179-4C00-91EC-B7D2C2B436EE}" destId="{AE6E863B-3AC0-493C-B291-4544CB390C1F}" srcOrd="1" destOrd="0" presId="urn:microsoft.com/office/officeart/2005/8/layout/radial1"/>
    <dgm:cxn modelId="{37823318-C66E-49D3-BDD1-B4EB9E3C978F}" type="presOf" srcId="{765B0EC8-67CF-4B74-888B-D9FE91CFAD77}" destId="{51EDB827-5F26-48E7-BB5A-AFDEDC2CCE44}" srcOrd="1" destOrd="0" presId="urn:microsoft.com/office/officeart/2005/8/layout/radial1"/>
    <dgm:cxn modelId="{7065C454-47B7-40C7-AEB3-38D2A8DFA542}" srcId="{785AC2D4-6E2E-4F84-A721-1E6E476AD50B}" destId="{177942B6-2066-4A73-A51B-314CB72CE86F}" srcOrd="1" destOrd="0" parTransId="{F7FFA3C0-6C4F-4197-A9A1-9FFC66CAC3CA}" sibTransId="{9E557727-2E99-4B0E-B883-E2CD8CD7A3A1}"/>
    <dgm:cxn modelId="{5A22BB69-49C8-46C9-9EA1-078370AA7F58}" type="presOf" srcId="{DF0F7147-0D3D-478E-85EB-E9052760DC91}" destId="{699539B9-AF99-400D-8633-08298D7098CB}" srcOrd="1" destOrd="0" presId="urn:microsoft.com/office/officeart/2005/8/layout/radial1"/>
    <dgm:cxn modelId="{58114D21-3180-4F4C-B18A-55734C25C50E}" srcId="{C3D783B5-6659-4C3E-A230-970517AFD8DB}" destId="{0580A561-5E07-46E4-BDD4-4385280A346D}" srcOrd="3" destOrd="0" parTransId="{AFABB40F-6179-4C00-91EC-B7D2C2B436EE}" sibTransId="{EC86ECBD-323E-4ECA-8028-DB44A759CAD7}"/>
    <dgm:cxn modelId="{3D348EBF-35B2-4BD6-825D-7616FDD3884B}" type="presOf" srcId="{0D21064C-A67E-45D0-9FE1-117C750260D1}" destId="{8EC065CA-D681-463A-B064-F967CD1C509F}" srcOrd="0" destOrd="0" presId="urn:microsoft.com/office/officeart/2005/8/layout/radial1"/>
    <dgm:cxn modelId="{261644B8-A982-41EB-83C8-C19D1CA90631}" type="presOf" srcId="{785AC2D4-6E2E-4F84-A721-1E6E476AD50B}" destId="{9F18646D-757D-4DE5-A953-9B065CEF65E4}" srcOrd="0" destOrd="0" presId="urn:microsoft.com/office/officeart/2005/8/layout/radial1"/>
    <dgm:cxn modelId="{2A68D591-D994-4818-A13E-C5DB9BB761D1}" type="presOf" srcId="{0D21064C-A67E-45D0-9FE1-117C750260D1}" destId="{EE4AB72F-6F18-4060-87ED-41EEB91A9DE7}" srcOrd="1" destOrd="0" presId="urn:microsoft.com/office/officeart/2005/8/layout/radial1"/>
    <dgm:cxn modelId="{8BD56856-B86C-41B7-BB91-8F9B8FCF6233}" srcId="{C3D783B5-6659-4C3E-A230-970517AFD8DB}" destId="{E40ECB83-981C-439C-9544-98ECB5A861A9}" srcOrd="0" destOrd="0" parTransId="{765B0EC8-67CF-4B74-888B-D9FE91CFAD77}" sibTransId="{3F2A4FFB-630A-4424-B433-311B25163D55}"/>
    <dgm:cxn modelId="{8372BD24-1E62-40CA-A9BC-5D0AB7C4D3FC}" type="presOf" srcId="{ED7A066C-5B86-416E-805B-2C2388FA17C1}" destId="{61362341-EAA8-4013-BC28-081D449586C0}" srcOrd="1" destOrd="0" presId="urn:microsoft.com/office/officeart/2005/8/layout/radial1"/>
    <dgm:cxn modelId="{830A9CCE-A2D5-4DE0-AF2E-D97C1828AA85}" type="presOf" srcId="{53D8D440-BDE0-4A51-8EBC-30015FE0CF9A}" destId="{0D9371B5-0497-4084-8448-4B1A821FCE25}" srcOrd="0" destOrd="0" presId="urn:microsoft.com/office/officeart/2005/8/layout/radial1"/>
    <dgm:cxn modelId="{597D6535-D3E3-486C-BC42-9A0478D07B35}" type="presOf" srcId="{AFABB40F-6179-4C00-91EC-B7D2C2B436EE}" destId="{A40B4E40-1F7A-4ABA-8880-391FDF00D56F}" srcOrd="0" destOrd="0" presId="urn:microsoft.com/office/officeart/2005/8/layout/radial1"/>
    <dgm:cxn modelId="{54731AC3-F441-456A-AD98-BC9893B24B5D}" type="presOf" srcId="{48E17B10-E630-40DE-9024-24A9BB338C2D}" destId="{64B0D825-2E89-4C21-BFBE-9B7D494321F0}" srcOrd="0" destOrd="0" presId="urn:microsoft.com/office/officeart/2005/8/layout/radial1"/>
    <dgm:cxn modelId="{0C563C9C-D9F0-4335-9068-CBA32FC72DAB}" type="presOf" srcId="{0580A561-5E07-46E4-BDD4-4385280A346D}" destId="{4691CDE2-18EE-44CC-93C5-C8C8D91645E9}" srcOrd="0" destOrd="0" presId="urn:microsoft.com/office/officeart/2005/8/layout/radial1"/>
    <dgm:cxn modelId="{EF5364AF-6AEE-448D-B8ED-B04C6C09434C}" type="presParOf" srcId="{9F18646D-757D-4DE5-A953-9B065CEF65E4}" destId="{3392DF17-32DB-4782-B5B3-194C446939BF}" srcOrd="0" destOrd="0" presId="urn:microsoft.com/office/officeart/2005/8/layout/radial1"/>
    <dgm:cxn modelId="{FDE05F05-E6C8-472C-825A-439875DD5303}" type="presParOf" srcId="{9F18646D-757D-4DE5-A953-9B065CEF65E4}" destId="{5C83A2A8-AC6D-4517-82BA-0645DDD3A93A}" srcOrd="1" destOrd="0" presId="urn:microsoft.com/office/officeart/2005/8/layout/radial1"/>
    <dgm:cxn modelId="{E30C2A13-FAD9-4D5B-8179-925B300324D4}" type="presParOf" srcId="{5C83A2A8-AC6D-4517-82BA-0645DDD3A93A}" destId="{51EDB827-5F26-48E7-BB5A-AFDEDC2CCE44}" srcOrd="0" destOrd="0" presId="urn:microsoft.com/office/officeart/2005/8/layout/radial1"/>
    <dgm:cxn modelId="{C7FB010D-1101-4A26-A83A-DC4520DB4273}" type="presParOf" srcId="{9F18646D-757D-4DE5-A953-9B065CEF65E4}" destId="{ED6374A7-2976-46E3-9194-66CD20096EDC}" srcOrd="2" destOrd="0" presId="urn:microsoft.com/office/officeart/2005/8/layout/radial1"/>
    <dgm:cxn modelId="{F8E86AC7-7E02-48AF-B04F-A635993C6DB5}" type="presParOf" srcId="{9F18646D-757D-4DE5-A953-9B065CEF65E4}" destId="{F7DEBA5E-CC9A-405C-83A9-2442DBFB5092}" srcOrd="3" destOrd="0" presId="urn:microsoft.com/office/officeart/2005/8/layout/radial1"/>
    <dgm:cxn modelId="{D614ECEB-73ED-4FDD-9847-3D66D3633A98}" type="presParOf" srcId="{F7DEBA5E-CC9A-405C-83A9-2442DBFB5092}" destId="{699539B9-AF99-400D-8633-08298D7098CB}" srcOrd="0" destOrd="0" presId="urn:microsoft.com/office/officeart/2005/8/layout/radial1"/>
    <dgm:cxn modelId="{29D84401-A8EF-4C5B-AAFD-8032CA52395E}" type="presParOf" srcId="{9F18646D-757D-4DE5-A953-9B065CEF65E4}" destId="{0D9371B5-0497-4084-8448-4B1A821FCE25}" srcOrd="4" destOrd="0" presId="urn:microsoft.com/office/officeart/2005/8/layout/radial1"/>
    <dgm:cxn modelId="{CEEAB297-5E7A-4178-A31B-1B424B430A7C}" type="presParOf" srcId="{9F18646D-757D-4DE5-A953-9B065CEF65E4}" destId="{BC2918E3-73A9-4C98-B3E6-3C675C3E6D9A}" srcOrd="5" destOrd="0" presId="urn:microsoft.com/office/officeart/2005/8/layout/radial1"/>
    <dgm:cxn modelId="{60C32C20-212C-4F5A-AF7B-5FF24BEE418E}" type="presParOf" srcId="{BC2918E3-73A9-4C98-B3E6-3C675C3E6D9A}" destId="{61362341-EAA8-4013-BC28-081D449586C0}" srcOrd="0" destOrd="0" presId="urn:microsoft.com/office/officeart/2005/8/layout/radial1"/>
    <dgm:cxn modelId="{2B33DB4B-EB79-4B63-815C-CFCB711ED91A}" type="presParOf" srcId="{9F18646D-757D-4DE5-A953-9B065CEF65E4}" destId="{6F77B1AB-6474-4672-89FC-AF8B423E9C6A}" srcOrd="6" destOrd="0" presId="urn:microsoft.com/office/officeart/2005/8/layout/radial1"/>
    <dgm:cxn modelId="{86B8FA54-F48E-4431-A04F-1304F8DDBEDC}" type="presParOf" srcId="{9F18646D-757D-4DE5-A953-9B065CEF65E4}" destId="{A40B4E40-1F7A-4ABA-8880-391FDF00D56F}" srcOrd="7" destOrd="0" presId="urn:microsoft.com/office/officeart/2005/8/layout/radial1"/>
    <dgm:cxn modelId="{66A44085-BF26-42F8-B8C9-928BAFB00421}" type="presParOf" srcId="{A40B4E40-1F7A-4ABA-8880-391FDF00D56F}" destId="{AE6E863B-3AC0-493C-B291-4544CB390C1F}" srcOrd="0" destOrd="0" presId="urn:microsoft.com/office/officeart/2005/8/layout/radial1"/>
    <dgm:cxn modelId="{E22CC3CE-7744-4214-B708-6D99AEF59178}" type="presParOf" srcId="{9F18646D-757D-4DE5-A953-9B065CEF65E4}" destId="{4691CDE2-18EE-44CC-93C5-C8C8D91645E9}" srcOrd="8" destOrd="0" presId="urn:microsoft.com/office/officeart/2005/8/layout/radial1"/>
    <dgm:cxn modelId="{B46EECA4-FD67-44F7-8A9B-91726B1BA32A}" type="presParOf" srcId="{9F18646D-757D-4DE5-A953-9B065CEF65E4}" destId="{8EC065CA-D681-463A-B064-F967CD1C509F}" srcOrd="9" destOrd="0" presId="urn:microsoft.com/office/officeart/2005/8/layout/radial1"/>
    <dgm:cxn modelId="{2B22E609-AE00-450F-9169-E911050E0ACA}" type="presParOf" srcId="{8EC065CA-D681-463A-B064-F967CD1C509F}" destId="{EE4AB72F-6F18-4060-87ED-41EEB91A9DE7}" srcOrd="0" destOrd="0" presId="urn:microsoft.com/office/officeart/2005/8/layout/radial1"/>
    <dgm:cxn modelId="{98C4A967-0F7C-46E5-A88B-3B1A1B881375}" type="presParOf" srcId="{9F18646D-757D-4DE5-A953-9B065CEF65E4}" destId="{3BFA69F2-7455-44F0-BB3F-36522EE642EF}" srcOrd="10" destOrd="0" presId="urn:microsoft.com/office/officeart/2005/8/layout/radial1"/>
    <dgm:cxn modelId="{D154843A-8353-4A41-87EB-9804B306F04C}" type="presParOf" srcId="{9F18646D-757D-4DE5-A953-9B065CEF65E4}" destId="{64B0D825-2E89-4C21-BFBE-9B7D494321F0}" srcOrd="11" destOrd="0" presId="urn:microsoft.com/office/officeart/2005/8/layout/radial1"/>
    <dgm:cxn modelId="{6DADBE11-9F21-4858-A6E1-24778A974855}" type="presParOf" srcId="{64B0D825-2E89-4C21-BFBE-9B7D494321F0}" destId="{14A42925-383C-41D5-AC1D-980FC4BAA636}" srcOrd="0" destOrd="0" presId="urn:microsoft.com/office/officeart/2005/8/layout/radial1"/>
    <dgm:cxn modelId="{9940B55C-ED66-41E7-8456-46A9BB4EF438}" type="presParOf" srcId="{9F18646D-757D-4DE5-A953-9B065CEF65E4}" destId="{75E9BF9B-E3DE-4985-A27F-BDE209A40BA9}" srcOrd="12" destOrd="0" presId="urn:microsoft.com/office/officeart/2005/8/layout/radial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8ED2E70-C3C2-4350-829D-56C8FB5CF0B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47ECC2A4-937E-4E4D-A26E-2946C8DA34CF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فریت شیلا</a:t>
          </a:r>
        </a:p>
        <a:p>
          <a:pPr rtl="1"/>
          <a:r>
            <a:rPr lang="en-US" sz="1800" dirty="0" smtClean="0">
              <a:cs typeface="B Nazanin" pitchFamily="2" charset="-78"/>
            </a:rPr>
            <a:t>(</a:t>
          </a:r>
          <a:r>
            <a:rPr lang="en-US" sz="2000" b="1" dirty="0" err="1" smtClean="0">
              <a:cs typeface="B Nazanin" pitchFamily="2" charset="-78"/>
            </a:rPr>
            <a:t>Fritschiella</a:t>
          </a:r>
          <a:r>
            <a:rPr lang="en-US" sz="2000" b="1" dirty="0" smtClean="0">
              <a:cs typeface="B Nazanin" pitchFamily="2" charset="-78"/>
            </a:rPr>
            <a:t>)</a:t>
          </a:r>
          <a:endParaRPr lang="fa-IR" sz="1800" dirty="0">
            <a:cs typeface="B Nazanin" pitchFamily="2" charset="-78"/>
          </a:endParaRPr>
        </a:p>
      </dgm:t>
    </dgm:pt>
    <dgm:pt modelId="{DEAF2BE5-2CBD-409C-B83F-ABD2BC3FC8CF}" type="parTrans" cxnId="{6888F530-B2C9-4A7C-A696-4374D994C237}">
      <dgm:prSet/>
      <dgm:spPr/>
      <dgm:t>
        <a:bodyPr/>
        <a:lstStyle/>
        <a:p>
          <a:pPr rtl="1"/>
          <a:endParaRPr lang="fa-IR"/>
        </a:p>
      </dgm:t>
    </dgm:pt>
    <dgm:pt modelId="{79BEA888-2CBA-4EF3-BB1D-F5B72182EDFC}" type="sibTrans" cxnId="{6888F530-B2C9-4A7C-A696-4374D994C237}">
      <dgm:prSet/>
      <dgm:spPr/>
      <dgm:t>
        <a:bodyPr/>
        <a:lstStyle/>
        <a:p>
          <a:pPr rtl="1"/>
          <a:endParaRPr lang="fa-IR"/>
        </a:p>
      </dgm:t>
    </dgm:pt>
    <dgm:pt modelId="{DA85AA77-E157-4EB0-AF24-99CDDCA3FD79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این جلبک ناجور تار بوده و دارای چهار نوع ریسه با موقعیت های گوناگون می باشد</a:t>
          </a:r>
          <a:endParaRPr lang="fa-IR" sz="2000" b="1" dirty="0">
            <a:cs typeface="B Nazanin" pitchFamily="2" charset="-78"/>
          </a:endParaRPr>
        </a:p>
      </dgm:t>
    </dgm:pt>
    <dgm:pt modelId="{BBE567A5-A76F-440D-8F0F-1C8A25D21FC8}" type="parTrans" cxnId="{6BBE90DB-7823-4B1D-87EC-BE46F813F7C1}">
      <dgm:prSet/>
      <dgm:spPr/>
      <dgm:t>
        <a:bodyPr/>
        <a:lstStyle/>
        <a:p>
          <a:pPr rtl="1"/>
          <a:endParaRPr lang="fa-IR"/>
        </a:p>
      </dgm:t>
    </dgm:pt>
    <dgm:pt modelId="{3786786B-3E65-4A1E-8603-290A2237C254}" type="sibTrans" cxnId="{6BBE90DB-7823-4B1D-87EC-BE46F813F7C1}">
      <dgm:prSet/>
      <dgm:spPr/>
      <dgm:t>
        <a:bodyPr/>
        <a:lstStyle/>
        <a:p>
          <a:pPr rtl="1"/>
          <a:endParaRPr lang="fa-IR"/>
        </a:p>
      </dgm:t>
    </dgm:pt>
    <dgm:pt modelId="{E961ACB6-584C-46E7-9419-ECAF0C4CE155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جلبک ریسه ای منشعب با انشعابات کوتاه و انبوه</a:t>
          </a:r>
        </a:p>
      </dgm:t>
    </dgm:pt>
    <dgm:pt modelId="{A0CCBBC1-88AF-45FE-8A2D-858E4E1C9F71}" type="parTrans" cxnId="{57242940-04F5-4367-A25E-1E4042BDF517}">
      <dgm:prSet/>
      <dgm:spPr/>
      <dgm:t>
        <a:bodyPr/>
        <a:lstStyle/>
        <a:p>
          <a:pPr rtl="1"/>
          <a:endParaRPr lang="fa-IR"/>
        </a:p>
      </dgm:t>
    </dgm:pt>
    <dgm:pt modelId="{834D6EDD-0C84-49E6-B347-FC871BD2C56C}" type="sibTrans" cxnId="{57242940-04F5-4367-A25E-1E4042BDF517}">
      <dgm:prSet/>
      <dgm:spPr/>
      <dgm:t>
        <a:bodyPr/>
        <a:lstStyle/>
        <a:p>
          <a:pPr rtl="1"/>
          <a:endParaRPr lang="fa-IR"/>
        </a:p>
      </dgm:t>
    </dgm:pt>
    <dgm:pt modelId="{8C31EB11-FA4F-42C1-80BD-A855E6419BDC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سلولهای آن دیواره نازک و یک کلروپلاست صفحه مانند انحنادار</a:t>
          </a:r>
          <a:endParaRPr lang="fa-IR" sz="2000" b="1" dirty="0">
            <a:cs typeface="B Nazanin" pitchFamily="2" charset="-78"/>
          </a:endParaRPr>
        </a:p>
      </dgm:t>
    </dgm:pt>
    <dgm:pt modelId="{68EC2429-F26B-472F-AEF1-B23D6C3C81D5}" type="parTrans" cxnId="{AD1C419F-CCDC-4636-BF11-129ABADB5D59}">
      <dgm:prSet/>
      <dgm:spPr/>
      <dgm:t>
        <a:bodyPr/>
        <a:lstStyle/>
        <a:p>
          <a:pPr rtl="1"/>
          <a:endParaRPr lang="fa-IR"/>
        </a:p>
      </dgm:t>
    </dgm:pt>
    <dgm:pt modelId="{B12D38FD-37B7-4582-A88F-C651BFF918AF}" type="sibTrans" cxnId="{AD1C419F-CCDC-4636-BF11-129ABADB5D59}">
      <dgm:prSet/>
      <dgm:spPr/>
      <dgm:t>
        <a:bodyPr/>
        <a:lstStyle/>
        <a:p>
          <a:pPr rtl="1"/>
          <a:endParaRPr lang="fa-IR"/>
        </a:p>
      </dgm:t>
    </dgm:pt>
    <dgm:pt modelId="{400ED300-F9AE-4BA0-B730-5DAE5E9AF86F}" type="pres">
      <dgm:prSet presAssocID="{B8ED2E70-C3C2-4350-829D-56C8FB5CF0B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1488A5FE-D030-40B6-910A-427387FB301B}" type="pres">
      <dgm:prSet presAssocID="{47ECC2A4-937E-4E4D-A26E-2946C8DA34CF}" presName="hierRoot1" presStyleCnt="0"/>
      <dgm:spPr/>
      <dgm:t>
        <a:bodyPr/>
        <a:lstStyle/>
        <a:p>
          <a:endParaRPr lang="en-US"/>
        </a:p>
      </dgm:t>
    </dgm:pt>
    <dgm:pt modelId="{FB5B8773-20AB-4FDD-A209-98949A5391ED}" type="pres">
      <dgm:prSet presAssocID="{47ECC2A4-937E-4E4D-A26E-2946C8DA34CF}" presName="composite" presStyleCnt="0"/>
      <dgm:spPr/>
      <dgm:t>
        <a:bodyPr/>
        <a:lstStyle/>
        <a:p>
          <a:endParaRPr lang="en-US"/>
        </a:p>
      </dgm:t>
    </dgm:pt>
    <dgm:pt modelId="{5B70469A-3531-43C7-B51B-B6759FC783E2}" type="pres">
      <dgm:prSet presAssocID="{47ECC2A4-937E-4E4D-A26E-2946C8DA34CF}" presName="background" presStyleLbl="node0" presStyleIdx="0" presStyleCnt="1"/>
      <dgm:spPr/>
      <dgm:t>
        <a:bodyPr/>
        <a:lstStyle/>
        <a:p>
          <a:endParaRPr lang="en-US"/>
        </a:p>
      </dgm:t>
    </dgm:pt>
    <dgm:pt modelId="{8A44985F-E561-45CF-A0EC-D3A31280E91B}" type="pres">
      <dgm:prSet presAssocID="{47ECC2A4-937E-4E4D-A26E-2946C8DA34CF}" presName="text" presStyleLbl="fgAcc0" presStyleIdx="0" presStyleCnt="1" custScaleX="120131" custLinFactNeighborX="-36110" custLinFactNeighborY="-196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8830622-0ADE-4A50-B7E2-67700D07F573}" type="pres">
      <dgm:prSet presAssocID="{47ECC2A4-937E-4E4D-A26E-2946C8DA34CF}" presName="hierChild2" presStyleCnt="0"/>
      <dgm:spPr/>
      <dgm:t>
        <a:bodyPr/>
        <a:lstStyle/>
        <a:p>
          <a:endParaRPr lang="en-US"/>
        </a:p>
      </dgm:t>
    </dgm:pt>
    <dgm:pt modelId="{832D5909-F1F7-407D-8277-B51EF03570F2}" type="pres">
      <dgm:prSet presAssocID="{BBE567A5-A76F-440D-8F0F-1C8A25D21FC8}" presName="Name10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AF6F335B-75C5-4A4F-BDFD-B1C861ECBDC1}" type="pres">
      <dgm:prSet presAssocID="{DA85AA77-E157-4EB0-AF24-99CDDCA3FD79}" presName="hierRoot2" presStyleCnt="0"/>
      <dgm:spPr/>
      <dgm:t>
        <a:bodyPr/>
        <a:lstStyle/>
        <a:p>
          <a:endParaRPr lang="en-US"/>
        </a:p>
      </dgm:t>
    </dgm:pt>
    <dgm:pt modelId="{95A994CC-786B-4F27-935F-D872EBC1C21A}" type="pres">
      <dgm:prSet presAssocID="{DA85AA77-E157-4EB0-AF24-99CDDCA3FD79}" presName="composite2" presStyleCnt="0"/>
      <dgm:spPr/>
      <dgm:t>
        <a:bodyPr/>
        <a:lstStyle/>
        <a:p>
          <a:endParaRPr lang="en-US"/>
        </a:p>
      </dgm:t>
    </dgm:pt>
    <dgm:pt modelId="{39383B6D-9833-4D30-BFE1-E05CFD39D727}" type="pres">
      <dgm:prSet presAssocID="{DA85AA77-E157-4EB0-AF24-99CDDCA3FD79}" presName="background2" presStyleLbl="node2" presStyleIdx="0" presStyleCnt="2"/>
      <dgm:spPr/>
      <dgm:t>
        <a:bodyPr/>
        <a:lstStyle/>
        <a:p>
          <a:endParaRPr lang="en-US"/>
        </a:p>
      </dgm:t>
    </dgm:pt>
    <dgm:pt modelId="{A687FE31-AB9C-45F2-81AC-81F873C6D1AE}" type="pres">
      <dgm:prSet presAssocID="{DA85AA77-E157-4EB0-AF24-99CDDCA3FD79}" presName="text2" presStyleLbl="fgAcc2" presStyleIdx="0" presStyleCnt="2" custLinFactNeighborX="-33325" custLinFactNeighborY="2632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54A7DFE-43E9-4C65-BBCA-5DFB90B5633C}" type="pres">
      <dgm:prSet presAssocID="{DA85AA77-E157-4EB0-AF24-99CDDCA3FD79}" presName="hierChild3" presStyleCnt="0"/>
      <dgm:spPr/>
      <dgm:t>
        <a:bodyPr/>
        <a:lstStyle/>
        <a:p>
          <a:endParaRPr lang="en-US"/>
        </a:p>
      </dgm:t>
    </dgm:pt>
    <dgm:pt modelId="{CA58E4ED-E28E-43C8-A2EC-C4637850ABC6}" type="pres">
      <dgm:prSet presAssocID="{A0CCBBC1-88AF-45FE-8A2D-858E4E1C9F71}" presName="Name10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7139AF7D-11EF-4C20-A98B-EFBC3B453520}" type="pres">
      <dgm:prSet presAssocID="{E961ACB6-584C-46E7-9419-ECAF0C4CE155}" presName="hierRoot2" presStyleCnt="0"/>
      <dgm:spPr/>
      <dgm:t>
        <a:bodyPr/>
        <a:lstStyle/>
        <a:p>
          <a:endParaRPr lang="en-US"/>
        </a:p>
      </dgm:t>
    </dgm:pt>
    <dgm:pt modelId="{6F13343C-34D3-41F7-B8E4-C6DE59CF7725}" type="pres">
      <dgm:prSet presAssocID="{E961ACB6-584C-46E7-9419-ECAF0C4CE155}" presName="composite2" presStyleCnt="0"/>
      <dgm:spPr/>
      <dgm:t>
        <a:bodyPr/>
        <a:lstStyle/>
        <a:p>
          <a:endParaRPr lang="en-US"/>
        </a:p>
      </dgm:t>
    </dgm:pt>
    <dgm:pt modelId="{1F6ED913-6934-4375-AD7C-4B6F209BE2EC}" type="pres">
      <dgm:prSet presAssocID="{E961ACB6-584C-46E7-9419-ECAF0C4CE155}" presName="background2" presStyleLbl="node2" presStyleIdx="1" presStyleCnt="2"/>
      <dgm:spPr/>
      <dgm:t>
        <a:bodyPr/>
        <a:lstStyle/>
        <a:p>
          <a:endParaRPr lang="en-US"/>
        </a:p>
      </dgm:t>
    </dgm:pt>
    <dgm:pt modelId="{14778CC6-B7A5-44AB-8452-FE662DBBCED1}" type="pres">
      <dgm:prSet presAssocID="{E961ACB6-584C-46E7-9419-ECAF0C4CE155}" presName="text2" presStyleLbl="fgAcc2" presStyleIdx="1" presStyleCnt="2" custLinFactNeighborX="31942" custLinFactNeighborY="2140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F6DC1EC-6591-4123-8865-65E95AD4DB4A}" type="pres">
      <dgm:prSet presAssocID="{E961ACB6-584C-46E7-9419-ECAF0C4CE155}" presName="hierChild3" presStyleCnt="0"/>
      <dgm:spPr/>
      <dgm:t>
        <a:bodyPr/>
        <a:lstStyle/>
        <a:p>
          <a:endParaRPr lang="en-US"/>
        </a:p>
      </dgm:t>
    </dgm:pt>
    <dgm:pt modelId="{FC6633FD-7506-443E-ADA1-F7B388930682}" type="pres">
      <dgm:prSet presAssocID="{68EC2429-F26B-472F-AEF1-B23D6C3C81D5}" presName="Name17" presStyleLbl="parChTrans1D3" presStyleIdx="0" presStyleCnt="1"/>
      <dgm:spPr/>
      <dgm:t>
        <a:bodyPr/>
        <a:lstStyle/>
        <a:p>
          <a:pPr rtl="1"/>
          <a:endParaRPr lang="fa-IR"/>
        </a:p>
      </dgm:t>
    </dgm:pt>
    <dgm:pt modelId="{363A46FE-367C-41D3-B926-2528FF9945F8}" type="pres">
      <dgm:prSet presAssocID="{8C31EB11-FA4F-42C1-80BD-A855E6419BDC}" presName="hierRoot3" presStyleCnt="0"/>
      <dgm:spPr/>
      <dgm:t>
        <a:bodyPr/>
        <a:lstStyle/>
        <a:p>
          <a:endParaRPr lang="en-US"/>
        </a:p>
      </dgm:t>
    </dgm:pt>
    <dgm:pt modelId="{D289FE82-3DEC-40AE-B6C4-6B4724021DCE}" type="pres">
      <dgm:prSet presAssocID="{8C31EB11-FA4F-42C1-80BD-A855E6419BDC}" presName="composite3" presStyleCnt="0"/>
      <dgm:spPr/>
      <dgm:t>
        <a:bodyPr/>
        <a:lstStyle/>
        <a:p>
          <a:endParaRPr lang="en-US"/>
        </a:p>
      </dgm:t>
    </dgm:pt>
    <dgm:pt modelId="{F169684C-F1F7-4162-BF34-3B1CF1D38D2E}" type="pres">
      <dgm:prSet presAssocID="{8C31EB11-FA4F-42C1-80BD-A855E6419BDC}" presName="background3" presStyleLbl="node3" presStyleIdx="0" presStyleCnt="1"/>
      <dgm:spPr/>
      <dgm:t>
        <a:bodyPr/>
        <a:lstStyle/>
        <a:p>
          <a:endParaRPr lang="en-US"/>
        </a:p>
      </dgm:t>
    </dgm:pt>
    <dgm:pt modelId="{EA53CBC4-6DB6-452B-8BC3-1EF33591B333}" type="pres">
      <dgm:prSet presAssocID="{8C31EB11-FA4F-42C1-80BD-A855E6419BDC}" presName="text3" presStyleLbl="fgAcc3" presStyleIdx="0" presStyleCnt="1" custLinFactNeighborX="50691" custLinFactNeighborY="3549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AC2BF60-DB14-4166-9F74-660A0F73832F}" type="pres">
      <dgm:prSet presAssocID="{8C31EB11-FA4F-42C1-80BD-A855E6419BDC}" presName="hierChild4" presStyleCnt="0"/>
      <dgm:spPr/>
      <dgm:t>
        <a:bodyPr/>
        <a:lstStyle/>
        <a:p>
          <a:endParaRPr lang="en-US"/>
        </a:p>
      </dgm:t>
    </dgm:pt>
  </dgm:ptLst>
  <dgm:cxnLst>
    <dgm:cxn modelId="{A60DBEC7-D62D-41C7-95AE-37A766D3EC71}" type="presOf" srcId="{DA85AA77-E157-4EB0-AF24-99CDDCA3FD79}" destId="{A687FE31-AB9C-45F2-81AC-81F873C6D1AE}" srcOrd="0" destOrd="0" presId="urn:microsoft.com/office/officeart/2005/8/layout/hierarchy1"/>
    <dgm:cxn modelId="{AD1C419F-CCDC-4636-BF11-129ABADB5D59}" srcId="{E961ACB6-584C-46E7-9419-ECAF0C4CE155}" destId="{8C31EB11-FA4F-42C1-80BD-A855E6419BDC}" srcOrd="0" destOrd="0" parTransId="{68EC2429-F26B-472F-AEF1-B23D6C3C81D5}" sibTransId="{B12D38FD-37B7-4582-A88F-C651BFF918AF}"/>
    <dgm:cxn modelId="{6BBE90DB-7823-4B1D-87EC-BE46F813F7C1}" srcId="{47ECC2A4-937E-4E4D-A26E-2946C8DA34CF}" destId="{DA85AA77-E157-4EB0-AF24-99CDDCA3FD79}" srcOrd="0" destOrd="0" parTransId="{BBE567A5-A76F-440D-8F0F-1C8A25D21FC8}" sibTransId="{3786786B-3E65-4A1E-8603-290A2237C254}"/>
    <dgm:cxn modelId="{9B376A10-DD00-442E-A8B0-68D897C466ED}" type="presOf" srcId="{8C31EB11-FA4F-42C1-80BD-A855E6419BDC}" destId="{EA53CBC4-6DB6-452B-8BC3-1EF33591B333}" srcOrd="0" destOrd="0" presId="urn:microsoft.com/office/officeart/2005/8/layout/hierarchy1"/>
    <dgm:cxn modelId="{91271B60-CCEA-4466-9657-98E2EBC637A1}" type="presOf" srcId="{E961ACB6-584C-46E7-9419-ECAF0C4CE155}" destId="{14778CC6-B7A5-44AB-8452-FE662DBBCED1}" srcOrd="0" destOrd="0" presId="urn:microsoft.com/office/officeart/2005/8/layout/hierarchy1"/>
    <dgm:cxn modelId="{9FA51988-FAF2-4A16-9C27-7AC6F9EDBA24}" type="presOf" srcId="{B8ED2E70-C3C2-4350-829D-56C8FB5CF0B9}" destId="{400ED300-F9AE-4BA0-B730-5DAE5E9AF86F}" srcOrd="0" destOrd="0" presId="urn:microsoft.com/office/officeart/2005/8/layout/hierarchy1"/>
    <dgm:cxn modelId="{57242940-04F5-4367-A25E-1E4042BDF517}" srcId="{47ECC2A4-937E-4E4D-A26E-2946C8DA34CF}" destId="{E961ACB6-584C-46E7-9419-ECAF0C4CE155}" srcOrd="1" destOrd="0" parTransId="{A0CCBBC1-88AF-45FE-8A2D-858E4E1C9F71}" sibTransId="{834D6EDD-0C84-49E6-B347-FC871BD2C56C}"/>
    <dgm:cxn modelId="{3B50AFF3-7780-425D-87F9-3249F6C25AC2}" type="presOf" srcId="{68EC2429-F26B-472F-AEF1-B23D6C3C81D5}" destId="{FC6633FD-7506-443E-ADA1-F7B388930682}" srcOrd="0" destOrd="0" presId="urn:microsoft.com/office/officeart/2005/8/layout/hierarchy1"/>
    <dgm:cxn modelId="{6888F530-B2C9-4A7C-A696-4374D994C237}" srcId="{B8ED2E70-C3C2-4350-829D-56C8FB5CF0B9}" destId="{47ECC2A4-937E-4E4D-A26E-2946C8DA34CF}" srcOrd="0" destOrd="0" parTransId="{DEAF2BE5-2CBD-409C-B83F-ABD2BC3FC8CF}" sibTransId="{79BEA888-2CBA-4EF3-BB1D-F5B72182EDFC}"/>
    <dgm:cxn modelId="{504E2363-244A-4F71-9412-B3EE55B35B6F}" type="presOf" srcId="{A0CCBBC1-88AF-45FE-8A2D-858E4E1C9F71}" destId="{CA58E4ED-E28E-43C8-A2EC-C4637850ABC6}" srcOrd="0" destOrd="0" presId="urn:microsoft.com/office/officeart/2005/8/layout/hierarchy1"/>
    <dgm:cxn modelId="{D61C326B-3E09-4FEB-9909-CF9A6362C0A5}" type="presOf" srcId="{BBE567A5-A76F-440D-8F0F-1C8A25D21FC8}" destId="{832D5909-F1F7-407D-8277-B51EF03570F2}" srcOrd="0" destOrd="0" presId="urn:microsoft.com/office/officeart/2005/8/layout/hierarchy1"/>
    <dgm:cxn modelId="{606CA904-1541-426B-BF99-D9B72E6CDE4F}" type="presOf" srcId="{47ECC2A4-937E-4E4D-A26E-2946C8DA34CF}" destId="{8A44985F-E561-45CF-A0EC-D3A31280E91B}" srcOrd="0" destOrd="0" presId="urn:microsoft.com/office/officeart/2005/8/layout/hierarchy1"/>
    <dgm:cxn modelId="{A442D17E-C791-42E4-A1C7-C81D51DF6B93}" type="presParOf" srcId="{400ED300-F9AE-4BA0-B730-5DAE5E9AF86F}" destId="{1488A5FE-D030-40B6-910A-427387FB301B}" srcOrd="0" destOrd="0" presId="urn:microsoft.com/office/officeart/2005/8/layout/hierarchy1"/>
    <dgm:cxn modelId="{7D4D174D-F4DB-4E35-83C5-F22F3D302BFB}" type="presParOf" srcId="{1488A5FE-D030-40B6-910A-427387FB301B}" destId="{FB5B8773-20AB-4FDD-A209-98949A5391ED}" srcOrd="0" destOrd="0" presId="urn:microsoft.com/office/officeart/2005/8/layout/hierarchy1"/>
    <dgm:cxn modelId="{F7ED9E9A-1556-4DD8-82C0-06BFC8E122B5}" type="presParOf" srcId="{FB5B8773-20AB-4FDD-A209-98949A5391ED}" destId="{5B70469A-3531-43C7-B51B-B6759FC783E2}" srcOrd="0" destOrd="0" presId="urn:microsoft.com/office/officeart/2005/8/layout/hierarchy1"/>
    <dgm:cxn modelId="{48FFCB8C-6F1B-4EA4-99EA-AECB4C136EC6}" type="presParOf" srcId="{FB5B8773-20AB-4FDD-A209-98949A5391ED}" destId="{8A44985F-E561-45CF-A0EC-D3A31280E91B}" srcOrd="1" destOrd="0" presId="urn:microsoft.com/office/officeart/2005/8/layout/hierarchy1"/>
    <dgm:cxn modelId="{AAFECF5E-4C87-435B-972D-C6710EFEEE33}" type="presParOf" srcId="{1488A5FE-D030-40B6-910A-427387FB301B}" destId="{18830622-0ADE-4A50-B7E2-67700D07F573}" srcOrd="1" destOrd="0" presId="urn:microsoft.com/office/officeart/2005/8/layout/hierarchy1"/>
    <dgm:cxn modelId="{96ED412F-22B0-4BA2-BF7F-8C4767789840}" type="presParOf" srcId="{18830622-0ADE-4A50-B7E2-67700D07F573}" destId="{832D5909-F1F7-407D-8277-B51EF03570F2}" srcOrd="0" destOrd="0" presId="urn:microsoft.com/office/officeart/2005/8/layout/hierarchy1"/>
    <dgm:cxn modelId="{C413D088-5A72-4DDB-BB15-F2AA49C0B428}" type="presParOf" srcId="{18830622-0ADE-4A50-B7E2-67700D07F573}" destId="{AF6F335B-75C5-4A4F-BDFD-B1C861ECBDC1}" srcOrd="1" destOrd="0" presId="urn:microsoft.com/office/officeart/2005/8/layout/hierarchy1"/>
    <dgm:cxn modelId="{D92BD0C1-41F8-4FA5-B91E-79873C57CB3C}" type="presParOf" srcId="{AF6F335B-75C5-4A4F-BDFD-B1C861ECBDC1}" destId="{95A994CC-786B-4F27-935F-D872EBC1C21A}" srcOrd="0" destOrd="0" presId="urn:microsoft.com/office/officeart/2005/8/layout/hierarchy1"/>
    <dgm:cxn modelId="{C595EE8A-97A6-4168-BB64-A1EDF0A57144}" type="presParOf" srcId="{95A994CC-786B-4F27-935F-D872EBC1C21A}" destId="{39383B6D-9833-4D30-BFE1-E05CFD39D727}" srcOrd="0" destOrd="0" presId="urn:microsoft.com/office/officeart/2005/8/layout/hierarchy1"/>
    <dgm:cxn modelId="{E1D555A9-8632-49AB-A894-ACF726071B7B}" type="presParOf" srcId="{95A994CC-786B-4F27-935F-D872EBC1C21A}" destId="{A687FE31-AB9C-45F2-81AC-81F873C6D1AE}" srcOrd="1" destOrd="0" presId="urn:microsoft.com/office/officeart/2005/8/layout/hierarchy1"/>
    <dgm:cxn modelId="{A0A2BDCF-29B1-467A-BD5D-A775AA7C977E}" type="presParOf" srcId="{AF6F335B-75C5-4A4F-BDFD-B1C861ECBDC1}" destId="{B54A7DFE-43E9-4C65-BBCA-5DFB90B5633C}" srcOrd="1" destOrd="0" presId="urn:microsoft.com/office/officeart/2005/8/layout/hierarchy1"/>
    <dgm:cxn modelId="{70A6B53F-8128-420D-94BB-A88C96ADD419}" type="presParOf" srcId="{18830622-0ADE-4A50-B7E2-67700D07F573}" destId="{CA58E4ED-E28E-43C8-A2EC-C4637850ABC6}" srcOrd="2" destOrd="0" presId="urn:microsoft.com/office/officeart/2005/8/layout/hierarchy1"/>
    <dgm:cxn modelId="{CB387D1A-7DEE-4858-9980-8692A8498D60}" type="presParOf" srcId="{18830622-0ADE-4A50-B7E2-67700D07F573}" destId="{7139AF7D-11EF-4C20-A98B-EFBC3B453520}" srcOrd="3" destOrd="0" presId="urn:microsoft.com/office/officeart/2005/8/layout/hierarchy1"/>
    <dgm:cxn modelId="{A1503180-41CE-41F6-B8C7-C0CEBF857F75}" type="presParOf" srcId="{7139AF7D-11EF-4C20-A98B-EFBC3B453520}" destId="{6F13343C-34D3-41F7-B8E4-C6DE59CF7725}" srcOrd="0" destOrd="0" presId="urn:microsoft.com/office/officeart/2005/8/layout/hierarchy1"/>
    <dgm:cxn modelId="{9D7AB2DE-A040-4AF9-98DD-0B7F146E0722}" type="presParOf" srcId="{6F13343C-34D3-41F7-B8E4-C6DE59CF7725}" destId="{1F6ED913-6934-4375-AD7C-4B6F209BE2EC}" srcOrd="0" destOrd="0" presId="urn:microsoft.com/office/officeart/2005/8/layout/hierarchy1"/>
    <dgm:cxn modelId="{556B1406-7654-4ECC-A974-30631C48D7C4}" type="presParOf" srcId="{6F13343C-34D3-41F7-B8E4-C6DE59CF7725}" destId="{14778CC6-B7A5-44AB-8452-FE662DBBCED1}" srcOrd="1" destOrd="0" presId="urn:microsoft.com/office/officeart/2005/8/layout/hierarchy1"/>
    <dgm:cxn modelId="{0108BF0D-EA92-4569-8A6C-C9C34ADF855F}" type="presParOf" srcId="{7139AF7D-11EF-4C20-A98B-EFBC3B453520}" destId="{CF6DC1EC-6591-4123-8865-65E95AD4DB4A}" srcOrd="1" destOrd="0" presId="urn:microsoft.com/office/officeart/2005/8/layout/hierarchy1"/>
    <dgm:cxn modelId="{5DA55267-7173-43EE-A4A8-D61289DA66C6}" type="presParOf" srcId="{CF6DC1EC-6591-4123-8865-65E95AD4DB4A}" destId="{FC6633FD-7506-443E-ADA1-F7B388930682}" srcOrd="0" destOrd="0" presId="urn:microsoft.com/office/officeart/2005/8/layout/hierarchy1"/>
    <dgm:cxn modelId="{3E4AA996-ECC6-481B-8C52-F5290DAE265A}" type="presParOf" srcId="{CF6DC1EC-6591-4123-8865-65E95AD4DB4A}" destId="{363A46FE-367C-41D3-B926-2528FF9945F8}" srcOrd="1" destOrd="0" presId="urn:microsoft.com/office/officeart/2005/8/layout/hierarchy1"/>
    <dgm:cxn modelId="{39B2D372-C329-4216-B89B-818C7E704361}" type="presParOf" srcId="{363A46FE-367C-41D3-B926-2528FF9945F8}" destId="{D289FE82-3DEC-40AE-B6C4-6B4724021DCE}" srcOrd="0" destOrd="0" presId="urn:microsoft.com/office/officeart/2005/8/layout/hierarchy1"/>
    <dgm:cxn modelId="{6219D015-72D7-4128-907B-D0DD63A4A537}" type="presParOf" srcId="{D289FE82-3DEC-40AE-B6C4-6B4724021DCE}" destId="{F169684C-F1F7-4162-BF34-3B1CF1D38D2E}" srcOrd="0" destOrd="0" presId="urn:microsoft.com/office/officeart/2005/8/layout/hierarchy1"/>
    <dgm:cxn modelId="{910FEE06-20AF-4AE4-8C4B-047BE5454DAE}" type="presParOf" srcId="{D289FE82-3DEC-40AE-B6C4-6B4724021DCE}" destId="{EA53CBC4-6DB6-452B-8BC3-1EF33591B333}" srcOrd="1" destOrd="0" presId="urn:microsoft.com/office/officeart/2005/8/layout/hierarchy1"/>
    <dgm:cxn modelId="{6240128D-DD04-4CD5-B103-2BFCFB73A99F}" type="presParOf" srcId="{363A46FE-367C-41D3-B926-2528FF9945F8}" destId="{2AC2BF60-DB14-4166-9F74-660A0F73832F}" srcOrd="1" destOrd="0" presId="urn:microsoft.com/office/officeart/2005/8/layout/hierarchy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8ED2E70-C3C2-4350-829D-56C8FB5CF0B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47ECC2A4-937E-4E4D-A26E-2946C8DA34CF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اودوگونیوم</a:t>
          </a:r>
        </a:p>
        <a:p>
          <a:pPr rtl="1"/>
          <a:r>
            <a:rPr lang="en-US" sz="1800" dirty="0" smtClean="0">
              <a:cs typeface="B Nazanin" pitchFamily="2" charset="-78"/>
            </a:rPr>
            <a:t>(</a:t>
          </a:r>
          <a:r>
            <a:rPr lang="en-US" sz="2000" b="1" dirty="0" err="1" smtClean="0">
              <a:cs typeface="B Nazanin" pitchFamily="2" charset="-78"/>
            </a:rPr>
            <a:t>Oedogonium</a:t>
          </a:r>
          <a:r>
            <a:rPr lang="en-US" sz="2000" b="1" dirty="0" smtClean="0">
              <a:cs typeface="B Nazanin" pitchFamily="2" charset="-78"/>
            </a:rPr>
            <a:t>)</a:t>
          </a:r>
          <a:endParaRPr lang="fa-IR" sz="1800" dirty="0">
            <a:cs typeface="B Nazanin" pitchFamily="2" charset="-78"/>
          </a:endParaRPr>
        </a:p>
      </dgm:t>
    </dgm:pt>
    <dgm:pt modelId="{DEAF2BE5-2CBD-409C-B83F-ABD2BC3FC8CF}" type="parTrans" cxnId="{6888F530-B2C9-4A7C-A696-4374D994C237}">
      <dgm:prSet/>
      <dgm:spPr/>
      <dgm:t>
        <a:bodyPr/>
        <a:lstStyle/>
        <a:p>
          <a:pPr rtl="1"/>
          <a:endParaRPr lang="fa-IR"/>
        </a:p>
      </dgm:t>
    </dgm:pt>
    <dgm:pt modelId="{79BEA888-2CBA-4EF3-BB1D-F5B72182EDFC}" type="sibTrans" cxnId="{6888F530-B2C9-4A7C-A696-4374D994C237}">
      <dgm:prSet/>
      <dgm:spPr/>
      <dgm:t>
        <a:bodyPr/>
        <a:lstStyle/>
        <a:p>
          <a:pPr rtl="1"/>
          <a:endParaRPr lang="fa-IR"/>
        </a:p>
      </dgm:t>
    </dgm:pt>
    <dgm:pt modelId="{DA85AA77-E157-4EB0-AF24-99CDDCA3FD79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کلروپلاست مشبک حاوی یک تا چند پیرنوئید</a:t>
          </a:r>
          <a:endParaRPr lang="fa-IR" sz="2000" b="1" dirty="0">
            <a:cs typeface="B Nazanin" pitchFamily="2" charset="-78"/>
          </a:endParaRPr>
        </a:p>
      </dgm:t>
    </dgm:pt>
    <dgm:pt modelId="{BBE567A5-A76F-440D-8F0F-1C8A25D21FC8}" type="parTrans" cxnId="{6BBE90DB-7823-4B1D-87EC-BE46F813F7C1}">
      <dgm:prSet/>
      <dgm:spPr/>
      <dgm:t>
        <a:bodyPr/>
        <a:lstStyle/>
        <a:p>
          <a:pPr rtl="1"/>
          <a:endParaRPr lang="fa-IR"/>
        </a:p>
      </dgm:t>
    </dgm:pt>
    <dgm:pt modelId="{3786786B-3E65-4A1E-8603-290A2237C254}" type="sibTrans" cxnId="{6BBE90DB-7823-4B1D-87EC-BE46F813F7C1}">
      <dgm:prSet/>
      <dgm:spPr/>
      <dgm:t>
        <a:bodyPr/>
        <a:lstStyle/>
        <a:p>
          <a:pPr rtl="1"/>
          <a:endParaRPr lang="fa-IR"/>
        </a:p>
      </dgm:t>
    </dgm:pt>
    <dgm:pt modelId="{E961ACB6-584C-46E7-9419-ECAF0C4CE155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جلبک سبز ریسه ای آب شیرین زی غیر منشعب</a:t>
          </a:r>
        </a:p>
      </dgm:t>
    </dgm:pt>
    <dgm:pt modelId="{A0CCBBC1-88AF-45FE-8A2D-858E4E1C9F71}" type="parTrans" cxnId="{57242940-04F5-4367-A25E-1E4042BDF517}">
      <dgm:prSet/>
      <dgm:spPr/>
      <dgm:t>
        <a:bodyPr/>
        <a:lstStyle/>
        <a:p>
          <a:pPr rtl="1"/>
          <a:endParaRPr lang="fa-IR"/>
        </a:p>
      </dgm:t>
    </dgm:pt>
    <dgm:pt modelId="{834D6EDD-0C84-49E6-B347-FC871BD2C56C}" type="sibTrans" cxnId="{57242940-04F5-4367-A25E-1E4042BDF517}">
      <dgm:prSet/>
      <dgm:spPr/>
      <dgm:t>
        <a:bodyPr/>
        <a:lstStyle/>
        <a:p>
          <a:pPr rtl="1"/>
          <a:endParaRPr lang="fa-IR"/>
        </a:p>
      </dgm:t>
    </dgm:pt>
    <dgm:pt modelId="{8C31EB11-FA4F-42C1-80BD-A855E6419BDC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تولیدمثل غیرجنسی آن توسط زئوسپورهای پر تاژک انجام میشود</a:t>
          </a:r>
          <a:endParaRPr lang="fa-IR" sz="2000" b="1" dirty="0">
            <a:cs typeface="B Nazanin" pitchFamily="2" charset="-78"/>
          </a:endParaRPr>
        </a:p>
      </dgm:t>
    </dgm:pt>
    <dgm:pt modelId="{68EC2429-F26B-472F-AEF1-B23D6C3C81D5}" type="parTrans" cxnId="{AD1C419F-CCDC-4636-BF11-129ABADB5D59}">
      <dgm:prSet/>
      <dgm:spPr/>
      <dgm:t>
        <a:bodyPr/>
        <a:lstStyle/>
        <a:p>
          <a:pPr rtl="1"/>
          <a:endParaRPr lang="fa-IR"/>
        </a:p>
      </dgm:t>
    </dgm:pt>
    <dgm:pt modelId="{B12D38FD-37B7-4582-A88F-C651BFF918AF}" type="sibTrans" cxnId="{AD1C419F-CCDC-4636-BF11-129ABADB5D59}">
      <dgm:prSet/>
      <dgm:spPr/>
      <dgm:t>
        <a:bodyPr/>
        <a:lstStyle/>
        <a:p>
          <a:pPr rtl="1"/>
          <a:endParaRPr lang="fa-IR"/>
        </a:p>
      </dgm:t>
    </dgm:pt>
    <dgm:pt modelId="{17B182CA-6F81-42FC-929D-823EECDFC15C}">
      <dgm:prSet phldrT="[Text]" custT="1"/>
      <dgm:spPr/>
      <dgm:t>
        <a:bodyPr/>
        <a:lstStyle/>
        <a:p>
          <a:pPr rtl="1"/>
          <a:r>
            <a:rPr lang="fa-IR" sz="2000" b="1" dirty="0" smtClean="0">
              <a:cs typeface="B Nazanin" pitchFamily="2" charset="-78"/>
            </a:rPr>
            <a:t>سایز آنها 50 میکرومتر </a:t>
          </a:r>
          <a:endParaRPr lang="fa-IR" sz="2000" b="1" dirty="0">
            <a:cs typeface="B Nazanin" pitchFamily="2" charset="-78"/>
          </a:endParaRPr>
        </a:p>
      </dgm:t>
    </dgm:pt>
    <dgm:pt modelId="{1EFE917C-CAC4-4923-8E30-F81869D05C8E}" type="parTrans" cxnId="{CB11C4BA-717D-41B5-A4FC-820B1F4F2C7B}">
      <dgm:prSet/>
      <dgm:spPr/>
      <dgm:t>
        <a:bodyPr/>
        <a:lstStyle/>
        <a:p>
          <a:endParaRPr lang="en-US"/>
        </a:p>
      </dgm:t>
    </dgm:pt>
    <dgm:pt modelId="{6A0FC076-8FBE-4C74-A78D-96AE4A21BC5C}" type="sibTrans" cxnId="{CB11C4BA-717D-41B5-A4FC-820B1F4F2C7B}">
      <dgm:prSet/>
      <dgm:spPr/>
      <dgm:t>
        <a:bodyPr/>
        <a:lstStyle/>
        <a:p>
          <a:endParaRPr lang="en-US"/>
        </a:p>
      </dgm:t>
    </dgm:pt>
    <dgm:pt modelId="{400ED300-F9AE-4BA0-B730-5DAE5E9AF86F}" type="pres">
      <dgm:prSet presAssocID="{B8ED2E70-C3C2-4350-829D-56C8FB5CF0B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1488A5FE-D030-40B6-910A-427387FB301B}" type="pres">
      <dgm:prSet presAssocID="{47ECC2A4-937E-4E4D-A26E-2946C8DA34CF}" presName="hierRoot1" presStyleCnt="0"/>
      <dgm:spPr/>
      <dgm:t>
        <a:bodyPr/>
        <a:lstStyle/>
        <a:p>
          <a:endParaRPr lang="en-US"/>
        </a:p>
      </dgm:t>
    </dgm:pt>
    <dgm:pt modelId="{FB5B8773-20AB-4FDD-A209-98949A5391ED}" type="pres">
      <dgm:prSet presAssocID="{47ECC2A4-937E-4E4D-A26E-2946C8DA34CF}" presName="composite" presStyleCnt="0"/>
      <dgm:spPr/>
      <dgm:t>
        <a:bodyPr/>
        <a:lstStyle/>
        <a:p>
          <a:endParaRPr lang="en-US"/>
        </a:p>
      </dgm:t>
    </dgm:pt>
    <dgm:pt modelId="{5B70469A-3531-43C7-B51B-B6759FC783E2}" type="pres">
      <dgm:prSet presAssocID="{47ECC2A4-937E-4E4D-A26E-2946C8DA34CF}" presName="background" presStyleLbl="node0" presStyleIdx="0" presStyleCnt="2"/>
      <dgm:spPr/>
      <dgm:t>
        <a:bodyPr/>
        <a:lstStyle/>
        <a:p>
          <a:endParaRPr lang="en-US"/>
        </a:p>
      </dgm:t>
    </dgm:pt>
    <dgm:pt modelId="{8A44985F-E561-45CF-A0EC-D3A31280E91B}" type="pres">
      <dgm:prSet presAssocID="{47ECC2A4-937E-4E4D-A26E-2946C8DA34CF}" presName="text" presStyleLbl="fgAcc0" presStyleIdx="0" presStyleCnt="2" custScaleX="12013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8830622-0ADE-4A50-B7E2-67700D07F573}" type="pres">
      <dgm:prSet presAssocID="{47ECC2A4-937E-4E4D-A26E-2946C8DA34CF}" presName="hierChild2" presStyleCnt="0"/>
      <dgm:spPr/>
      <dgm:t>
        <a:bodyPr/>
        <a:lstStyle/>
        <a:p>
          <a:endParaRPr lang="en-US"/>
        </a:p>
      </dgm:t>
    </dgm:pt>
    <dgm:pt modelId="{832D5909-F1F7-407D-8277-B51EF03570F2}" type="pres">
      <dgm:prSet presAssocID="{BBE567A5-A76F-440D-8F0F-1C8A25D21FC8}" presName="Name10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AF6F335B-75C5-4A4F-BDFD-B1C861ECBDC1}" type="pres">
      <dgm:prSet presAssocID="{DA85AA77-E157-4EB0-AF24-99CDDCA3FD79}" presName="hierRoot2" presStyleCnt="0"/>
      <dgm:spPr/>
      <dgm:t>
        <a:bodyPr/>
        <a:lstStyle/>
        <a:p>
          <a:endParaRPr lang="en-US"/>
        </a:p>
      </dgm:t>
    </dgm:pt>
    <dgm:pt modelId="{95A994CC-786B-4F27-935F-D872EBC1C21A}" type="pres">
      <dgm:prSet presAssocID="{DA85AA77-E157-4EB0-AF24-99CDDCA3FD79}" presName="composite2" presStyleCnt="0"/>
      <dgm:spPr/>
      <dgm:t>
        <a:bodyPr/>
        <a:lstStyle/>
        <a:p>
          <a:endParaRPr lang="en-US"/>
        </a:p>
      </dgm:t>
    </dgm:pt>
    <dgm:pt modelId="{39383B6D-9833-4D30-BFE1-E05CFD39D727}" type="pres">
      <dgm:prSet presAssocID="{DA85AA77-E157-4EB0-AF24-99CDDCA3FD79}" presName="background2" presStyleLbl="node2" presStyleIdx="0" presStyleCnt="2"/>
      <dgm:spPr/>
      <dgm:t>
        <a:bodyPr/>
        <a:lstStyle/>
        <a:p>
          <a:endParaRPr lang="en-US"/>
        </a:p>
      </dgm:t>
    </dgm:pt>
    <dgm:pt modelId="{A687FE31-AB9C-45F2-81AC-81F873C6D1AE}" type="pres">
      <dgm:prSet presAssocID="{DA85AA77-E157-4EB0-AF24-99CDDCA3FD79}" presName="text2" presStyleLbl="fgAcc2" presStyleIdx="0" presStyleCnt="2" custLinFactNeighborX="-10236" custLinFactNeighborY="-320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54A7DFE-43E9-4C65-BBCA-5DFB90B5633C}" type="pres">
      <dgm:prSet presAssocID="{DA85AA77-E157-4EB0-AF24-99CDDCA3FD79}" presName="hierChild3" presStyleCnt="0"/>
      <dgm:spPr/>
      <dgm:t>
        <a:bodyPr/>
        <a:lstStyle/>
        <a:p>
          <a:endParaRPr lang="en-US"/>
        </a:p>
      </dgm:t>
    </dgm:pt>
    <dgm:pt modelId="{CA58E4ED-E28E-43C8-A2EC-C4637850ABC6}" type="pres">
      <dgm:prSet presAssocID="{A0CCBBC1-88AF-45FE-8A2D-858E4E1C9F71}" presName="Name10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7139AF7D-11EF-4C20-A98B-EFBC3B453520}" type="pres">
      <dgm:prSet presAssocID="{E961ACB6-584C-46E7-9419-ECAF0C4CE155}" presName="hierRoot2" presStyleCnt="0"/>
      <dgm:spPr/>
      <dgm:t>
        <a:bodyPr/>
        <a:lstStyle/>
        <a:p>
          <a:endParaRPr lang="en-US"/>
        </a:p>
      </dgm:t>
    </dgm:pt>
    <dgm:pt modelId="{6F13343C-34D3-41F7-B8E4-C6DE59CF7725}" type="pres">
      <dgm:prSet presAssocID="{E961ACB6-584C-46E7-9419-ECAF0C4CE155}" presName="composite2" presStyleCnt="0"/>
      <dgm:spPr/>
      <dgm:t>
        <a:bodyPr/>
        <a:lstStyle/>
        <a:p>
          <a:endParaRPr lang="en-US"/>
        </a:p>
      </dgm:t>
    </dgm:pt>
    <dgm:pt modelId="{1F6ED913-6934-4375-AD7C-4B6F209BE2EC}" type="pres">
      <dgm:prSet presAssocID="{E961ACB6-584C-46E7-9419-ECAF0C4CE155}" presName="background2" presStyleLbl="node2" presStyleIdx="1" presStyleCnt="2"/>
      <dgm:spPr/>
      <dgm:t>
        <a:bodyPr/>
        <a:lstStyle/>
        <a:p>
          <a:endParaRPr lang="en-US"/>
        </a:p>
      </dgm:t>
    </dgm:pt>
    <dgm:pt modelId="{14778CC6-B7A5-44AB-8452-FE662DBBCED1}" type="pres">
      <dgm:prSet presAssocID="{E961ACB6-584C-46E7-9419-ECAF0C4CE155}" presName="text2" presStyleLbl="fgAcc2" presStyleIdx="1" presStyleCnt="2" custLinFactNeighborX="-21701" custLinFactNeighborY="478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F6DC1EC-6591-4123-8865-65E95AD4DB4A}" type="pres">
      <dgm:prSet presAssocID="{E961ACB6-584C-46E7-9419-ECAF0C4CE155}" presName="hierChild3" presStyleCnt="0"/>
      <dgm:spPr/>
      <dgm:t>
        <a:bodyPr/>
        <a:lstStyle/>
        <a:p>
          <a:endParaRPr lang="en-US"/>
        </a:p>
      </dgm:t>
    </dgm:pt>
    <dgm:pt modelId="{FC6633FD-7506-443E-ADA1-F7B388930682}" type="pres">
      <dgm:prSet presAssocID="{68EC2429-F26B-472F-AEF1-B23D6C3C81D5}" presName="Name17" presStyleLbl="parChTrans1D3" presStyleIdx="0" presStyleCnt="1"/>
      <dgm:spPr/>
      <dgm:t>
        <a:bodyPr/>
        <a:lstStyle/>
        <a:p>
          <a:pPr rtl="1"/>
          <a:endParaRPr lang="fa-IR"/>
        </a:p>
      </dgm:t>
    </dgm:pt>
    <dgm:pt modelId="{363A46FE-367C-41D3-B926-2528FF9945F8}" type="pres">
      <dgm:prSet presAssocID="{8C31EB11-FA4F-42C1-80BD-A855E6419BDC}" presName="hierRoot3" presStyleCnt="0"/>
      <dgm:spPr/>
      <dgm:t>
        <a:bodyPr/>
        <a:lstStyle/>
        <a:p>
          <a:endParaRPr lang="en-US"/>
        </a:p>
      </dgm:t>
    </dgm:pt>
    <dgm:pt modelId="{D289FE82-3DEC-40AE-B6C4-6B4724021DCE}" type="pres">
      <dgm:prSet presAssocID="{8C31EB11-FA4F-42C1-80BD-A855E6419BDC}" presName="composite3" presStyleCnt="0"/>
      <dgm:spPr/>
      <dgm:t>
        <a:bodyPr/>
        <a:lstStyle/>
        <a:p>
          <a:endParaRPr lang="en-US"/>
        </a:p>
      </dgm:t>
    </dgm:pt>
    <dgm:pt modelId="{F169684C-F1F7-4162-BF34-3B1CF1D38D2E}" type="pres">
      <dgm:prSet presAssocID="{8C31EB11-FA4F-42C1-80BD-A855E6419BDC}" presName="background3" presStyleLbl="node3" presStyleIdx="0" presStyleCnt="1"/>
      <dgm:spPr/>
      <dgm:t>
        <a:bodyPr/>
        <a:lstStyle/>
        <a:p>
          <a:endParaRPr lang="en-US"/>
        </a:p>
      </dgm:t>
    </dgm:pt>
    <dgm:pt modelId="{EA53CBC4-6DB6-452B-8BC3-1EF33591B333}" type="pres">
      <dgm:prSet presAssocID="{8C31EB11-FA4F-42C1-80BD-A855E6419BDC}" presName="text3" presStyleLbl="fgAcc3" presStyleIdx="0" presStyleCnt="1" custLinFactX="-15446" custLinFactNeighborX="-100000" custLinFactNeighborY="-1307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AC2BF60-DB14-4166-9F74-660A0F73832F}" type="pres">
      <dgm:prSet presAssocID="{8C31EB11-FA4F-42C1-80BD-A855E6419BDC}" presName="hierChild4" presStyleCnt="0"/>
      <dgm:spPr/>
      <dgm:t>
        <a:bodyPr/>
        <a:lstStyle/>
        <a:p>
          <a:endParaRPr lang="en-US"/>
        </a:p>
      </dgm:t>
    </dgm:pt>
    <dgm:pt modelId="{CAD70FAF-6D2C-4FEF-8B7C-F27526F64AFA}" type="pres">
      <dgm:prSet presAssocID="{17B182CA-6F81-42FC-929D-823EECDFC15C}" presName="hierRoot1" presStyleCnt="0"/>
      <dgm:spPr/>
    </dgm:pt>
    <dgm:pt modelId="{787D9E2B-4EC2-467D-B6F6-F4FD0D76A1F6}" type="pres">
      <dgm:prSet presAssocID="{17B182CA-6F81-42FC-929D-823EECDFC15C}" presName="composite" presStyleCnt="0"/>
      <dgm:spPr/>
    </dgm:pt>
    <dgm:pt modelId="{01928CB0-04FD-4A5A-854B-A6BCA3AE3850}" type="pres">
      <dgm:prSet presAssocID="{17B182CA-6F81-42FC-929D-823EECDFC15C}" presName="background" presStyleLbl="node0" presStyleIdx="1" presStyleCnt="2"/>
      <dgm:spPr/>
    </dgm:pt>
    <dgm:pt modelId="{926AEA3C-A78C-476C-971E-47BF0DE1AE19}" type="pres">
      <dgm:prSet presAssocID="{17B182CA-6F81-42FC-929D-823EECDFC15C}" presName="text" presStyleLbl="fgAcc0" presStyleIdx="1" presStyleCnt="2" custLinFactY="50582" custLinFactNeighborX="1961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49CA9E-8591-4791-A1DA-9728DE142F4A}" type="pres">
      <dgm:prSet presAssocID="{17B182CA-6F81-42FC-929D-823EECDFC15C}" presName="hierChild2" presStyleCnt="0"/>
      <dgm:spPr/>
    </dgm:pt>
  </dgm:ptLst>
  <dgm:cxnLst>
    <dgm:cxn modelId="{7E187879-DCEB-405A-BB5B-978BF8058A46}" type="presOf" srcId="{47ECC2A4-937E-4E4D-A26E-2946C8DA34CF}" destId="{8A44985F-E561-45CF-A0EC-D3A31280E91B}" srcOrd="0" destOrd="0" presId="urn:microsoft.com/office/officeart/2005/8/layout/hierarchy1"/>
    <dgm:cxn modelId="{6888F530-B2C9-4A7C-A696-4374D994C237}" srcId="{B8ED2E70-C3C2-4350-829D-56C8FB5CF0B9}" destId="{47ECC2A4-937E-4E4D-A26E-2946C8DA34CF}" srcOrd="0" destOrd="0" parTransId="{DEAF2BE5-2CBD-409C-B83F-ABD2BC3FC8CF}" sibTransId="{79BEA888-2CBA-4EF3-BB1D-F5B72182EDFC}"/>
    <dgm:cxn modelId="{CB11C4BA-717D-41B5-A4FC-820B1F4F2C7B}" srcId="{B8ED2E70-C3C2-4350-829D-56C8FB5CF0B9}" destId="{17B182CA-6F81-42FC-929D-823EECDFC15C}" srcOrd="1" destOrd="0" parTransId="{1EFE917C-CAC4-4923-8E30-F81869D05C8E}" sibTransId="{6A0FC076-8FBE-4C74-A78D-96AE4A21BC5C}"/>
    <dgm:cxn modelId="{E9EB1AA1-F8EA-4A56-B0AC-B173B9F152EB}" type="presOf" srcId="{BBE567A5-A76F-440D-8F0F-1C8A25D21FC8}" destId="{832D5909-F1F7-407D-8277-B51EF03570F2}" srcOrd="0" destOrd="0" presId="urn:microsoft.com/office/officeart/2005/8/layout/hierarchy1"/>
    <dgm:cxn modelId="{AD1C419F-CCDC-4636-BF11-129ABADB5D59}" srcId="{E961ACB6-584C-46E7-9419-ECAF0C4CE155}" destId="{8C31EB11-FA4F-42C1-80BD-A855E6419BDC}" srcOrd="0" destOrd="0" parTransId="{68EC2429-F26B-472F-AEF1-B23D6C3C81D5}" sibTransId="{B12D38FD-37B7-4582-A88F-C651BFF918AF}"/>
    <dgm:cxn modelId="{6BBE90DB-7823-4B1D-87EC-BE46F813F7C1}" srcId="{47ECC2A4-937E-4E4D-A26E-2946C8DA34CF}" destId="{DA85AA77-E157-4EB0-AF24-99CDDCA3FD79}" srcOrd="0" destOrd="0" parTransId="{BBE567A5-A76F-440D-8F0F-1C8A25D21FC8}" sibTransId="{3786786B-3E65-4A1E-8603-290A2237C254}"/>
    <dgm:cxn modelId="{54A416EF-DF18-4089-A26D-BB4214A3445C}" type="presOf" srcId="{8C31EB11-FA4F-42C1-80BD-A855E6419BDC}" destId="{EA53CBC4-6DB6-452B-8BC3-1EF33591B333}" srcOrd="0" destOrd="0" presId="urn:microsoft.com/office/officeart/2005/8/layout/hierarchy1"/>
    <dgm:cxn modelId="{8843F06B-F61F-4AB6-83EE-EAA48D01AACE}" type="presOf" srcId="{68EC2429-F26B-472F-AEF1-B23D6C3C81D5}" destId="{FC6633FD-7506-443E-ADA1-F7B388930682}" srcOrd="0" destOrd="0" presId="urn:microsoft.com/office/officeart/2005/8/layout/hierarchy1"/>
    <dgm:cxn modelId="{F572F8CF-1C28-400D-87CF-DD1B19605198}" type="presOf" srcId="{E961ACB6-584C-46E7-9419-ECAF0C4CE155}" destId="{14778CC6-B7A5-44AB-8452-FE662DBBCED1}" srcOrd="0" destOrd="0" presId="urn:microsoft.com/office/officeart/2005/8/layout/hierarchy1"/>
    <dgm:cxn modelId="{DA2C086E-D31F-41B0-8E1D-18653E715ADF}" type="presOf" srcId="{A0CCBBC1-88AF-45FE-8A2D-858E4E1C9F71}" destId="{CA58E4ED-E28E-43C8-A2EC-C4637850ABC6}" srcOrd="0" destOrd="0" presId="urn:microsoft.com/office/officeart/2005/8/layout/hierarchy1"/>
    <dgm:cxn modelId="{57242940-04F5-4367-A25E-1E4042BDF517}" srcId="{47ECC2A4-937E-4E4D-A26E-2946C8DA34CF}" destId="{E961ACB6-584C-46E7-9419-ECAF0C4CE155}" srcOrd="1" destOrd="0" parTransId="{A0CCBBC1-88AF-45FE-8A2D-858E4E1C9F71}" sibTransId="{834D6EDD-0C84-49E6-B347-FC871BD2C56C}"/>
    <dgm:cxn modelId="{08ED05BE-4F21-4C0E-A48B-24CACEBC7890}" type="presOf" srcId="{B8ED2E70-C3C2-4350-829D-56C8FB5CF0B9}" destId="{400ED300-F9AE-4BA0-B730-5DAE5E9AF86F}" srcOrd="0" destOrd="0" presId="urn:microsoft.com/office/officeart/2005/8/layout/hierarchy1"/>
    <dgm:cxn modelId="{C611F08F-0CA8-4CCF-86EE-3805AC82D8F6}" type="presOf" srcId="{DA85AA77-E157-4EB0-AF24-99CDDCA3FD79}" destId="{A687FE31-AB9C-45F2-81AC-81F873C6D1AE}" srcOrd="0" destOrd="0" presId="urn:microsoft.com/office/officeart/2005/8/layout/hierarchy1"/>
    <dgm:cxn modelId="{CB76834E-2D5F-49DE-BFA0-42584FFBD660}" type="presOf" srcId="{17B182CA-6F81-42FC-929D-823EECDFC15C}" destId="{926AEA3C-A78C-476C-971E-47BF0DE1AE19}" srcOrd="0" destOrd="0" presId="urn:microsoft.com/office/officeart/2005/8/layout/hierarchy1"/>
    <dgm:cxn modelId="{DA50B5F0-778C-480E-BBD2-D643CB2CF583}" type="presParOf" srcId="{400ED300-F9AE-4BA0-B730-5DAE5E9AF86F}" destId="{1488A5FE-D030-40B6-910A-427387FB301B}" srcOrd="0" destOrd="0" presId="urn:microsoft.com/office/officeart/2005/8/layout/hierarchy1"/>
    <dgm:cxn modelId="{2EE3C9EB-1F38-4509-BDCA-E1E9FA8977DC}" type="presParOf" srcId="{1488A5FE-D030-40B6-910A-427387FB301B}" destId="{FB5B8773-20AB-4FDD-A209-98949A5391ED}" srcOrd="0" destOrd="0" presId="urn:microsoft.com/office/officeart/2005/8/layout/hierarchy1"/>
    <dgm:cxn modelId="{894BFDAB-204B-4CC3-9986-4C7F633B0F71}" type="presParOf" srcId="{FB5B8773-20AB-4FDD-A209-98949A5391ED}" destId="{5B70469A-3531-43C7-B51B-B6759FC783E2}" srcOrd="0" destOrd="0" presId="urn:microsoft.com/office/officeart/2005/8/layout/hierarchy1"/>
    <dgm:cxn modelId="{BCCCFB47-4CE6-44F0-AFB3-7554306B221F}" type="presParOf" srcId="{FB5B8773-20AB-4FDD-A209-98949A5391ED}" destId="{8A44985F-E561-45CF-A0EC-D3A31280E91B}" srcOrd="1" destOrd="0" presId="urn:microsoft.com/office/officeart/2005/8/layout/hierarchy1"/>
    <dgm:cxn modelId="{1A48E004-CA46-4A1D-9E4E-808873418E1E}" type="presParOf" srcId="{1488A5FE-D030-40B6-910A-427387FB301B}" destId="{18830622-0ADE-4A50-B7E2-67700D07F573}" srcOrd="1" destOrd="0" presId="urn:microsoft.com/office/officeart/2005/8/layout/hierarchy1"/>
    <dgm:cxn modelId="{7494687D-B08B-4759-A944-A95C17505753}" type="presParOf" srcId="{18830622-0ADE-4A50-B7E2-67700D07F573}" destId="{832D5909-F1F7-407D-8277-B51EF03570F2}" srcOrd="0" destOrd="0" presId="urn:microsoft.com/office/officeart/2005/8/layout/hierarchy1"/>
    <dgm:cxn modelId="{F9FD5D4D-9F94-419B-968A-28982A4E0120}" type="presParOf" srcId="{18830622-0ADE-4A50-B7E2-67700D07F573}" destId="{AF6F335B-75C5-4A4F-BDFD-B1C861ECBDC1}" srcOrd="1" destOrd="0" presId="urn:microsoft.com/office/officeart/2005/8/layout/hierarchy1"/>
    <dgm:cxn modelId="{EE156B90-17DB-4B90-BB8E-3AC522E7BBFC}" type="presParOf" srcId="{AF6F335B-75C5-4A4F-BDFD-B1C861ECBDC1}" destId="{95A994CC-786B-4F27-935F-D872EBC1C21A}" srcOrd="0" destOrd="0" presId="urn:microsoft.com/office/officeart/2005/8/layout/hierarchy1"/>
    <dgm:cxn modelId="{24E9BD92-350D-442C-82FE-58063138B232}" type="presParOf" srcId="{95A994CC-786B-4F27-935F-D872EBC1C21A}" destId="{39383B6D-9833-4D30-BFE1-E05CFD39D727}" srcOrd="0" destOrd="0" presId="urn:microsoft.com/office/officeart/2005/8/layout/hierarchy1"/>
    <dgm:cxn modelId="{2EA10612-7EBD-4A5F-B794-17518D01BE2C}" type="presParOf" srcId="{95A994CC-786B-4F27-935F-D872EBC1C21A}" destId="{A687FE31-AB9C-45F2-81AC-81F873C6D1AE}" srcOrd="1" destOrd="0" presId="urn:microsoft.com/office/officeart/2005/8/layout/hierarchy1"/>
    <dgm:cxn modelId="{3026B951-17B5-4A0A-9FAA-78D8CD4306A9}" type="presParOf" srcId="{AF6F335B-75C5-4A4F-BDFD-B1C861ECBDC1}" destId="{B54A7DFE-43E9-4C65-BBCA-5DFB90B5633C}" srcOrd="1" destOrd="0" presId="urn:microsoft.com/office/officeart/2005/8/layout/hierarchy1"/>
    <dgm:cxn modelId="{59D7B892-6F9A-4905-B7EC-10E1F22CD123}" type="presParOf" srcId="{18830622-0ADE-4A50-B7E2-67700D07F573}" destId="{CA58E4ED-E28E-43C8-A2EC-C4637850ABC6}" srcOrd="2" destOrd="0" presId="urn:microsoft.com/office/officeart/2005/8/layout/hierarchy1"/>
    <dgm:cxn modelId="{59ADE2D0-8DAA-4A30-8459-EDD30DF6C1DB}" type="presParOf" srcId="{18830622-0ADE-4A50-B7E2-67700D07F573}" destId="{7139AF7D-11EF-4C20-A98B-EFBC3B453520}" srcOrd="3" destOrd="0" presId="urn:microsoft.com/office/officeart/2005/8/layout/hierarchy1"/>
    <dgm:cxn modelId="{D01600EC-EAA0-42BF-9D86-76AAC208398C}" type="presParOf" srcId="{7139AF7D-11EF-4C20-A98B-EFBC3B453520}" destId="{6F13343C-34D3-41F7-B8E4-C6DE59CF7725}" srcOrd="0" destOrd="0" presId="urn:microsoft.com/office/officeart/2005/8/layout/hierarchy1"/>
    <dgm:cxn modelId="{CAC9BE50-CD19-4277-BFC6-260E7FB2983C}" type="presParOf" srcId="{6F13343C-34D3-41F7-B8E4-C6DE59CF7725}" destId="{1F6ED913-6934-4375-AD7C-4B6F209BE2EC}" srcOrd="0" destOrd="0" presId="urn:microsoft.com/office/officeart/2005/8/layout/hierarchy1"/>
    <dgm:cxn modelId="{09856E26-0B77-41E0-906D-5B7068B0523F}" type="presParOf" srcId="{6F13343C-34D3-41F7-B8E4-C6DE59CF7725}" destId="{14778CC6-B7A5-44AB-8452-FE662DBBCED1}" srcOrd="1" destOrd="0" presId="urn:microsoft.com/office/officeart/2005/8/layout/hierarchy1"/>
    <dgm:cxn modelId="{0506BD96-7A4E-4605-BBD5-BD9C0047ABC8}" type="presParOf" srcId="{7139AF7D-11EF-4C20-A98B-EFBC3B453520}" destId="{CF6DC1EC-6591-4123-8865-65E95AD4DB4A}" srcOrd="1" destOrd="0" presId="urn:microsoft.com/office/officeart/2005/8/layout/hierarchy1"/>
    <dgm:cxn modelId="{0C748B82-0646-49CF-AA91-D577ABEFD23B}" type="presParOf" srcId="{CF6DC1EC-6591-4123-8865-65E95AD4DB4A}" destId="{FC6633FD-7506-443E-ADA1-F7B388930682}" srcOrd="0" destOrd="0" presId="urn:microsoft.com/office/officeart/2005/8/layout/hierarchy1"/>
    <dgm:cxn modelId="{0204C9CF-0FB9-49BA-B393-DF575F1C05C6}" type="presParOf" srcId="{CF6DC1EC-6591-4123-8865-65E95AD4DB4A}" destId="{363A46FE-367C-41D3-B926-2528FF9945F8}" srcOrd="1" destOrd="0" presId="urn:microsoft.com/office/officeart/2005/8/layout/hierarchy1"/>
    <dgm:cxn modelId="{9F043393-2516-4746-B9FB-7005C58FC2B6}" type="presParOf" srcId="{363A46FE-367C-41D3-B926-2528FF9945F8}" destId="{D289FE82-3DEC-40AE-B6C4-6B4724021DCE}" srcOrd="0" destOrd="0" presId="urn:microsoft.com/office/officeart/2005/8/layout/hierarchy1"/>
    <dgm:cxn modelId="{C68FB5C4-BDFC-418B-9A0A-7A3144BDFEA0}" type="presParOf" srcId="{D289FE82-3DEC-40AE-B6C4-6B4724021DCE}" destId="{F169684C-F1F7-4162-BF34-3B1CF1D38D2E}" srcOrd="0" destOrd="0" presId="urn:microsoft.com/office/officeart/2005/8/layout/hierarchy1"/>
    <dgm:cxn modelId="{8D499168-78FF-41D8-8AD8-1B052192C1DC}" type="presParOf" srcId="{D289FE82-3DEC-40AE-B6C4-6B4724021DCE}" destId="{EA53CBC4-6DB6-452B-8BC3-1EF33591B333}" srcOrd="1" destOrd="0" presId="urn:microsoft.com/office/officeart/2005/8/layout/hierarchy1"/>
    <dgm:cxn modelId="{679C39A8-9D0B-4724-914C-6731CB05AE62}" type="presParOf" srcId="{363A46FE-367C-41D3-B926-2528FF9945F8}" destId="{2AC2BF60-DB14-4166-9F74-660A0F73832F}" srcOrd="1" destOrd="0" presId="urn:microsoft.com/office/officeart/2005/8/layout/hierarchy1"/>
    <dgm:cxn modelId="{E9CAE968-5863-4AD5-9596-6939DE810831}" type="presParOf" srcId="{400ED300-F9AE-4BA0-B730-5DAE5E9AF86F}" destId="{CAD70FAF-6D2C-4FEF-8B7C-F27526F64AFA}" srcOrd="1" destOrd="0" presId="urn:microsoft.com/office/officeart/2005/8/layout/hierarchy1"/>
    <dgm:cxn modelId="{1D938253-0CC7-44F2-B7BB-87A4E267F073}" type="presParOf" srcId="{CAD70FAF-6D2C-4FEF-8B7C-F27526F64AFA}" destId="{787D9E2B-4EC2-467D-B6F6-F4FD0D76A1F6}" srcOrd="0" destOrd="0" presId="urn:microsoft.com/office/officeart/2005/8/layout/hierarchy1"/>
    <dgm:cxn modelId="{00BCAFC2-FE16-4FEA-85D3-D98076EF5185}" type="presParOf" srcId="{787D9E2B-4EC2-467D-B6F6-F4FD0D76A1F6}" destId="{01928CB0-04FD-4A5A-854B-A6BCA3AE3850}" srcOrd="0" destOrd="0" presId="urn:microsoft.com/office/officeart/2005/8/layout/hierarchy1"/>
    <dgm:cxn modelId="{A3FF245A-290A-4BD9-BD6A-4ACC7380F1F7}" type="presParOf" srcId="{787D9E2B-4EC2-467D-B6F6-F4FD0D76A1F6}" destId="{926AEA3C-A78C-476C-971E-47BF0DE1AE19}" srcOrd="1" destOrd="0" presId="urn:microsoft.com/office/officeart/2005/8/layout/hierarchy1"/>
    <dgm:cxn modelId="{75C2ADB4-ACDF-467B-A6E1-E1232A866DF7}" type="presParOf" srcId="{CAD70FAF-6D2C-4FEF-8B7C-F27526F64AFA}" destId="{6049CA9E-8591-4791-A1DA-9728DE142F4A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F68AD9-0DB7-4185-8667-179A2D598C54}">
      <dsp:nvSpPr>
        <dsp:cNvPr id="0" name=""/>
        <dsp:cNvSpPr/>
      </dsp:nvSpPr>
      <dsp:spPr>
        <a:xfrm>
          <a:off x="0" y="2964845"/>
          <a:ext cx="7704856" cy="194525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Nazanin" pitchFamily="2" charset="-78"/>
            </a:rPr>
            <a:t>بعضی از جلبکهای سبز مثل کلرلا به صورت اندوزوئیک درون سلولها و بافت های جانوران آبزی دیده میشوند</a:t>
          </a:r>
          <a:endParaRPr lang="fa-IR" sz="2800" kern="1200" dirty="0">
            <a:cs typeface="B Nazanin" pitchFamily="2" charset="-78"/>
          </a:endParaRPr>
        </a:p>
      </dsp:txBody>
      <dsp:txXfrm>
        <a:off x="0" y="2964845"/>
        <a:ext cx="7704856" cy="1050440"/>
      </dsp:txXfrm>
    </dsp:sp>
    <dsp:sp modelId="{E0D251AF-872D-4546-9526-D700DE0FC615}">
      <dsp:nvSpPr>
        <dsp:cNvPr id="0" name=""/>
        <dsp:cNvSpPr/>
      </dsp:nvSpPr>
      <dsp:spPr>
        <a:xfrm>
          <a:off x="0" y="3976380"/>
          <a:ext cx="7704856" cy="8948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800" b="1" kern="1200" dirty="0">
            <a:cs typeface="B Nazanin" pitchFamily="2" charset="-78"/>
          </a:endParaRPr>
        </a:p>
      </dsp:txBody>
      <dsp:txXfrm>
        <a:off x="0" y="3976380"/>
        <a:ext cx="7704856" cy="894819"/>
      </dsp:txXfrm>
    </dsp:sp>
    <dsp:sp modelId="{7544947D-227F-4CA5-8A4A-4A78E890CF4A}">
      <dsp:nvSpPr>
        <dsp:cNvPr id="0" name=""/>
        <dsp:cNvSpPr/>
      </dsp:nvSpPr>
      <dsp:spPr>
        <a:xfrm rot="10800000">
          <a:off x="0" y="0"/>
          <a:ext cx="7704856" cy="2991809"/>
        </a:xfrm>
        <a:prstGeom prst="upArrowCallout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Nazanin" pitchFamily="2" charset="-78"/>
            </a:rPr>
            <a:t>اغلب جلبکهای سبز، آبزی --- از منابع مهم پلانکتون </a:t>
          </a:r>
          <a:endParaRPr lang="fa-IR" sz="2800" kern="1200" dirty="0">
            <a:cs typeface="B Nazanin" pitchFamily="2" charset="-78"/>
          </a:endParaRPr>
        </a:p>
      </dsp:txBody>
      <dsp:txXfrm rot="-10800000">
        <a:off x="0" y="0"/>
        <a:ext cx="7704856" cy="1050125"/>
      </dsp:txXfrm>
    </dsp:sp>
    <dsp:sp modelId="{6548557D-E5C9-4357-8047-8485B2097956}">
      <dsp:nvSpPr>
        <dsp:cNvPr id="0" name=""/>
        <dsp:cNvSpPr/>
      </dsp:nvSpPr>
      <dsp:spPr>
        <a:xfrm>
          <a:off x="0" y="894541"/>
          <a:ext cx="3852427" cy="1265700"/>
        </a:xfrm>
        <a:prstGeom prst="rect">
          <a:avLst/>
        </a:prstGeom>
        <a:solidFill>
          <a:schemeClr val="accent2">
            <a:tint val="40000"/>
            <a:alpha val="90000"/>
            <a:hueOff val="-761854"/>
            <a:satOff val="47934"/>
            <a:lumOff val="3514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-761854"/>
              <a:satOff val="47934"/>
              <a:lumOff val="35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تعدادی در خاکهای مرطوب و بر روی سنگها و تنه درختان یافت میشود</a:t>
          </a:r>
          <a:endParaRPr lang="fa-IR" sz="2400" b="1" kern="1200" dirty="0">
            <a:cs typeface="B Nazanin" pitchFamily="2" charset="-78"/>
          </a:endParaRPr>
        </a:p>
      </dsp:txBody>
      <dsp:txXfrm>
        <a:off x="0" y="894541"/>
        <a:ext cx="3852427" cy="1265700"/>
      </dsp:txXfrm>
    </dsp:sp>
    <dsp:sp modelId="{D80FE2FE-E0EF-4C87-984F-64C4B63B829D}">
      <dsp:nvSpPr>
        <dsp:cNvPr id="0" name=""/>
        <dsp:cNvSpPr/>
      </dsp:nvSpPr>
      <dsp:spPr>
        <a:xfrm>
          <a:off x="3852428" y="838989"/>
          <a:ext cx="3852427" cy="1321251"/>
        </a:xfrm>
        <a:prstGeom prst="rect">
          <a:avLst/>
        </a:prstGeom>
        <a:solidFill>
          <a:schemeClr val="accent2">
            <a:tint val="40000"/>
            <a:alpha val="90000"/>
            <a:hueOff val="-1523709"/>
            <a:satOff val="95867"/>
            <a:lumOff val="7029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-1523709"/>
              <a:satOff val="95867"/>
              <a:lumOff val="70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تعدادی به صورت اپی فیت یا پیریفایتون زندگی میکنند</a:t>
          </a:r>
          <a:endParaRPr lang="fa-IR" sz="2400" b="1" kern="1200" dirty="0">
            <a:cs typeface="B Nazanin" pitchFamily="2" charset="-78"/>
          </a:endParaRPr>
        </a:p>
      </dsp:txBody>
      <dsp:txXfrm>
        <a:off x="3852428" y="838989"/>
        <a:ext cx="3852427" cy="13212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9118458-DAD7-48DF-AF24-1080ADA00B0D}" type="datetimeFigureOut">
              <a:rPr lang="fa-IR" smtClean="0"/>
              <a:t>1440/08/06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7E91504-1721-49AB-858B-9319C602EFF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5227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91504-1721-49AB-858B-9319C602EFF8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78374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91504-1721-49AB-858B-9319C602EFF8}" type="slidenum">
              <a:rPr lang="fa-IR" smtClean="0"/>
              <a:t>31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25810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91504-1721-49AB-858B-9319C602EFF8}" type="slidenum">
              <a:rPr lang="fa-IR" smtClean="0"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25810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91504-1721-49AB-858B-9319C602EFF8}" type="slidenum">
              <a:rPr lang="fa-IR" smtClean="0"/>
              <a:t>43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7473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91504-1721-49AB-858B-9319C602EFF8}" type="slidenum">
              <a:rPr lang="fa-IR" smtClean="0"/>
              <a:t>44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7473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91504-1721-49AB-858B-9319C602EFF8}" type="slidenum">
              <a:rPr lang="fa-IR" smtClean="0"/>
              <a:t>48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6213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91504-1721-49AB-858B-9319C602EFF8}" type="slidenum">
              <a:rPr lang="fa-IR" smtClean="0"/>
              <a:t>49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62139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91504-1721-49AB-858B-9319C602EFF8}" type="slidenum">
              <a:rPr lang="fa-IR" smtClean="0"/>
              <a:t>58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15119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91504-1721-49AB-858B-9319C602EFF8}" type="slidenum">
              <a:rPr lang="fa-IR" smtClean="0"/>
              <a:t>71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4756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104BF-D188-4281-8602-CCE68652C3A8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A829-92FB-487B-8618-FA4D6AD9EC8A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9641-3AAF-4FB9-B677-12B042E2B705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BFB1A-5EEF-40BA-A0ED-A90F09A5B480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C9A62-6FDE-495A-A1D4-87B3B44062CC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E3491-744B-416B-9BDE-64BEEE785E2B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90DD8-4A69-49C2-B739-6C79FFEE0F04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7EA38-A8A1-4FDA-8A65-38118716726E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CEC1-E061-42DC-B0C2-DD35C6DB3A06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C3020-8F6C-42BF-B527-6575A8164D38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D0C4-3F0F-439D-A26D-162289FB04B4}" type="datetime8">
              <a:rPr lang="fa-IR" smtClean="0"/>
              <a:t>19/آوريل/11</a:t>
            </a:fld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8A1A6EB-9C49-4414-B109-C3AC8DA3EA05}" type="slidenum">
              <a:rPr lang="fa-IR" smtClean="0"/>
              <a:t>‹#›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25E18F0-2BB2-469F-804E-E65BF100DE03}" type="datetime8">
              <a:rPr lang="fa-IR" smtClean="0"/>
              <a:t>19/آوريل/11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1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r" defTabSz="914400" rtl="1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3.gi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606" y="692696"/>
            <a:ext cx="7560840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400" dirty="0" smtClean="0">
                <a:cs typeface="B Sahar" pitchFamily="2" charset="-78"/>
              </a:rPr>
              <a:t>بسم الله الرحمن الرحیم</a:t>
            </a:r>
          </a:p>
          <a:p>
            <a:pPr algn="ctr"/>
            <a:endParaRPr lang="fa-IR" sz="4400" dirty="0">
              <a:cs typeface="B Sahar" pitchFamily="2" charset="-78"/>
            </a:endParaRPr>
          </a:p>
          <a:p>
            <a:pPr algn="ctr"/>
            <a:r>
              <a:rPr lang="fa-IR" sz="3200" b="1" dirty="0" smtClean="0">
                <a:cs typeface="B Nazanin" pitchFamily="2" charset="-78"/>
              </a:rPr>
              <a:t>موضوع : </a:t>
            </a:r>
            <a:r>
              <a:rPr lang="fa-IR" sz="3200" i="1" dirty="0" smtClean="0">
                <a:latin typeface="Times New Roman" pitchFamily="18" charset="0"/>
                <a:cs typeface="B Nazanin" pitchFamily="2" charset="-78"/>
              </a:rPr>
              <a:t>شاخصه های کلروفیسه ها (مشخصات،سایز،اندازه)</a:t>
            </a:r>
            <a:endParaRPr lang="en-US" sz="3200" i="1" dirty="0" smtClean="0">
              <a:latin typeface="Times New Roman" pitchFamily="18" charset="0"/>
              <a:cs typeface="B Nazanin" pitchFamily="2" charset="-78"/>
            </a:endParaRPr>
          </a:p>
          <a:p>
            <a:pPr algn="ctr"/>
            <a:endParaRPr lang="fa-IR" sz="3200" dirty="0" smtClean="0">
              <a:cs typeface="+mj-cs"/>
            </a:endParaRPr>
          </a:p>
          <a:p>
            <a:pPr algn="ctr"/>
            <a:r>
              <a:rPr lang="fa-IR" sz="3200" b="1" smtClean="0">
                <a:cs typeface="B Nazanin" pitchFamily="2" charset="-78"/>
              </a:rPr>
              <a:t>مربوط </a:t>
            </a:r>
            <a:r>
              <a:rPr lang="fa-IR" sz="3200" b="1" dirty="0" smtClean="0">
                <a:cs typeface="B Nazanin" pitchFamily="2" charset="-78"/>
              </a:rPr>
              <a:t>به درس : </a:t>
            </a:r>
            <a:r>
              <a:rPr lang="fa-IR" sz="3200" dirty="0" smtClean="0">
                <a:cs typeface="B Nazanin" pitchFamily="2" charset="-78"/>
              </a:rPr>
              <a:t>پلانکتون شناسی شیلاتی</a:t>
            </a:r>
          </a:p>
          <a:p>
            <a:pPr algn="ctr"/>
            <a:endParaRPr lang="fa-IR" sz="3200" b="1" dirty="0"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689934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10</a:t>
            </a:fld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3657600" cy="457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184" y="2996952"/>
            <a:ext cx="3983277" cy="198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2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fa-IR" b="1" dirty="0" smtClean="0">
                <a:cs typeface="B Nazanin" pitchFamily="2" charset="-78"/>
              </a:rPr>
              <a:t>راسته ولوکال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b="1" dirty="0" smtClean="0">
                <a:cs typeface="B Nazanin" pitchFamily="2" charset="-78"/>
              </a:rPr>
              <a:t>سلول رویشی در این راسته متحرک و تاژک دار است</a:t>
            </a:r>
          </a:p>
          <a:p>
            <a:endParaRPr lang="fa-IR" sz="2400" b="1" dirty="0">
              <a:cs typeface="B Nazanin" pitchFamily="2" charset="-78"/>
            </a:endParaRPr>
          </a:p>
          <a:p>
            <a:r>
              <a:rPr lang="fa-IR" sz="2400" b="1" dirty="0" smtClean="0">
                <a:cs typeface="B Nazanin" pitchFamily="2" charset="-78"/>
              </a:rPr>
              <a:t>اعضای این راسته تک سلولی یا پر سلولی هستند</a:t>
            </a:r>
          </a:p>
          <a:p>
            <a:endParaRPr lang="fa-IR" sz="2400" b="1" dirty="0">
              <a:cs typeface="B Nazanin" pitchFamily="2" charset="-78"/>
            </a:endParaRPr>
          </a:p>
          <a:p>
            <a:r>
              <a:rPr lang="fa-IR" sz="2400" b="1" dirty="0" smtClean="0">
                <a:cs typeface="B Nazanin" pitchFamily="2" charset="-78"/>
              </a:rPr>
              <a:t>در انواع پر سلولی تعداد سلولهای کلنی مضربی از دو است</a:t>
            </a:r>
          </a:p>
          <a:p>
            <a:endParaRPr lang="fa-IR" sz="2400" b="1" dirty="0">
              <a:cs typeface="B Nazanin" pitchFamily="2" charset="-78"/>
            </a:endParaRPr>
          </a:p>
          <a:p>
            <a:r>
              <a:rPr lang="fa-IR" sz="2400" b="1" dirty="0" smtClean="0">
                <a:cs typeface="B Nazanin" pitchFamily="2" charset="-78"/>
              </a:rPr>
              <a:t>تقریبا تمامی اعضای این گروه آب شیرین زی هستند</a:t>
            </a:r>
          </a:p>
          <a:p>
            <a:endParaRPr lang="fa-IR" sz="2400" b="1" dirty="0">
              <a:cs typeface="B Nazanin" pitchFamily="2" charset="-78"/>
            </a:endParaRPr>
          </a:p>
          <a:p>
            <a:r>
              <a:rPr lang="fa-IR" sz="2400" b="1" dirty="0" smtClean="0">
                <a:cs typeface="B Nazanin" pitchFamily="2" charset="-78"/>
              </a:rPr>
              <a:t>در آب های با مواد نیتروژنی فراوان به سر می برند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178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275856" y="109101"/>
            <a:ext cx="2253631" cy="86409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کارتریا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Carteria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)</a:t>
            </a:r>
            <a:endParaRPr lang="en-US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3456105" y="973197"/>
            <a:ext cx="245267" cy="562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1277821" y="1462251"/>
            <a:ext cx="2271994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دارای چهار تاژک 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12</a:t>
            </a:fld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5517156" y="1474717"/>
            <a:ext cx="225363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جلبک تک سلولی رنگ مشابه با کلامیدوموناس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277821" y="3088513"/>
            <a:ext cx="227455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دارای سلولهای کروی،بیضوی یا تخم مرغی شکل</a:t>
            </a:r>
            <a:endParaRPr lang="fa-IR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68956" y="3083974"/>
            <a:ext cx="230183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در آب شیرین و خاک زندگی کرده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5346322" y="988245"/>
            <a:ext cx="245267" cy="562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026" name="Picture 2" descr="Carter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76150"/>
            <a:ext cx="2857500" cy="19716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rter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165" y="4290752"/>
            <a:ext cx="1770940" cy="2342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75856" y="2564903"/>
            <a:ext cx="2315733" cy="40011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8 </a:t>
            </a:r>
            <a:r>
              <a:rPr lang="en-US" sz="2000" dirty="0" err="1"/>
              <a:t>bis</a:t>
            </a:r>
            <a:r>
              <a:rPr lang="en-US" sz="2000" dirty="0"/>
              <a:t> 40 </a:t>
            </a:r>
            <a:r>
              <a:rPr lang="en-US" sz="2000" dirty="0" err="1"/>
              <a:t>Mikrometer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993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275856" y="109101"/>
            <a:ext cx="2253631" cy="86409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پاندورنیا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pandorina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)</a:t>
            </a:r>
            <a:endParaRPr lang="en-US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3456105" y="973197"/>
            <a:ext cx="245267" cy="562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1277821" y="1462251"/>
            <a:ext cx="2271994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کلنی آن توپر و تخم مرغی شکل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13</a:t>
            </a:fld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5517156" y="1474717"/>
            <a:ext cx="225363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سلولهای پاندورینا مشابه با کلامیدوموناس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277821" y="3088513"/>
            <a:ext cx="227455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ctr"/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تولید مثل غیرجنسی با تشکیل کلنی هایی در داخل کلنی مادر</a:t>
            </a:r>
          </a:p>
          <a:p>
            <a:pPr algn="ctr"/>
            <a:endParaRPr lang="fa-IR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68956" y="3083974"/>
            <a:ext cx="230183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سلولهای جانبی از طرف خارج دیواره صاف دارند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5346322" y="988245"/>
            <a:ext cx="245267" cy="562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050" name="Picture 2" descr="نتیجه تصویری برای ‪(pandorina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013" y="4509120"/>
            <a:ext cx="2549798" cy="2188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mp.conncoll.edu/Silicasecchidisk/Pics/Other%20Algae/Green_jpegs/Pandorin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004" y="4543591"/>
            <a:ext cx="2639924" cy="21541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73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98762376"/>
              </p:ext>
            </p:extLst>
          </p:nvPr>
        </p:nvGraphicFramePr>
        <p:xfrm>
          <a:off x="683568" y="692696"/>
          <a:ext cx="736848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6377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275856" y="109101"/>
            <a:ext cx="2253631" cy="86409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Nazanin" pitchFamily="2" charset="-78"/>
              </a:rPr>
              <a:t>کلروگونیوم</a:t>
            </a:r>
            <a:r>
              <a:rPr lang="en-US" sz="2400" dirty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dirty="0" err="1">
                <a:solidFill>
                  <a:schemeClr val="tx1"/>
                </a:solidFill>
                <a:cs typeface="B Nazanin" pitchFamily="2" charset="-78"/>
              </a:rPr>
              <a:t>Chlorogonium</a:t>
            </a:r>
            <a:r>
              <a:rPr lang="en-US" sz="2400" dirty="0">
                <a:solidFill>
                  <a:schemeClr val="tx1"/>
                </a:solidFill>
                <a:cs typeface="B Nazanin" pitchFamily="2" charset="-78"/>
              </a:rPr>
              <a:t>)</a:t>
            </a:r>
          </a:p>
        </p:txBody>
      </p:sp>
      <p:sp>
        <p:nvSpPr>
          <p:cNvPr id="7" name="Down Arrow 6"/>
          <p:cNvSpPr/>
          <p:nvPr/>
        </p:nvSpPr>
        <p:spPr>
          <a:xfrm>
            <a:off x="3456105" y="973197"/>
            <a:ext cx="245267" cy="562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1259632" y="1462251"/>
            <a:ext cx="2290183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دوکی شکل تقرییبا شبیه اوگلنا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15</a:t>
            </a:fld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5517156" y="1474717"/>
            <a:ext cx="225363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دارای 2 تاژک شبیه کلامیدوموناس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277821" y="3088513"/>
            <a:ext cx="227455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طول بین 5 تا 50 میکرون و یک گونه نادر آن تا 250 میکرون می رسد.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68956" y="3083974"/>
            <a:ext cx="230183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غالبا در رودخانه ها و حوض ها یافت می شود.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105" y="4590256"/>
            <a:ext cx="2436075" cy="1503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Down Arrow 17"/>
          <p:cNvSpPr/>
          <p:nvPr/>
        </p:nvSpPr>
        <p:spPr>
          <a:xfrm>
            <a:off x="5346322" y="988245"/>
            <a:ext cx="245267" cy="562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90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054507" y="3156735"/>
            <a:ext cx="208147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طول بین 10 تا 50 میکرون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54507" y="1437312"/>
            <a:ext cx="2105443" cy="9250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دارای </a:t>
            </a: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چهار لب شعاعی است که مثل باله به بدن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چسبیده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16</a:t>
            </a:fld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5313463" y="1432906"/>
            <a:ext cx="208147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شبیه کلامیدوموناس ولی دارای دم بسیار باریک نقطه ای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059832" y="104637"/>
            <a:ext cx="2253631" cy="86409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براکیوموناس </a:t>
            </a:r>
            <a:r>
              <a:rPr lang="en-US" sz="2000" b="1" dirty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000" b="1" dirty="0" err="1">
                <a:solidFill>
                  <a:schemeClr val="tx1"/>
                </a:solidFill>
                <a:cs typeface="B Nazanin" pitchFamily="2" charset="-78"/>
              </a:rPr>
              <a:t>Brachiomonas</a:t>
            </a:r>
            <a:r>
              <a:rPr lang="en-US" sz="2000" b="1" dirty="0">
                <a:solidFill>
                  <a:schemeClr val="tx1"/>
                </a:solidFill>
                <a:cs typeface="B Nazanin" pitchFamily="2" charset="-78"/>
              </a:rPr>
              <a:t>)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3037317" y="968733"/>
            <a:ext cx="245267" cy="562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ounded Rectangle 18"/>
          <p:cNvSpPr/>
          <p:nvPr/>
        </p:nvSpPr>
        <p:spPr>
          <a:xfrm>
            <a:off x="5313462" y="3164958"/>
            <a:ext cx="2081471" cy="929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در گودال ها و استخر های نزدیک دریا یافت می شود.</a:t>
            </a:r>
            <a:endParaRPr lang="fa-IR" sz="2000" b="1" dirty="0">
              <a:cs typeface="B Nazanin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688" y="4941168"/>
            <a:ext cx="2591437" cy="14401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Down Arrow 17"/>
          <p:cNvSpPr/>
          <p:nvPr/>
        </p:nvSpPr>
        <p:spPr>
          <a:xfrm>
            <a:off x="5190829" y="950223"/>
            <a:ext cx="245267" cy="562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827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11680802"/>
              </p:ext>
            </p:extLst>
          </p:nvPr>
        </p:nvGraphicFramePr>
        <p:xfrm>
          <a:off x="323528" y="404664"/>
          <a:ext cx="763284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17</a:t>
            </a:fld>
            <a:endParaRPr lang="fa-IR"/>
          </a:p>
        </p:txBody>
      </p:sp>
      <p:sp>
        <p:nvSpPr>
          <p:cNvPr id="3" name="AutoShape 2" descr="نتیجه تصویری برای ‪Tetracystis‬‏"/>
          <p:cNvSpPr>
            <a:spLocks noChangeAspect="1" noChangeArrowheads="1"/>
          </p:cNvSpPr>
          <p:nvPr/>
        </p:nvSpPr>
        <p:spPr bwMode="auto">
          <a:xfrm>
            <a:off x="155575" y="-13716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نتیجه تصویری برای ‪Tetracystis‬‏"/>
          <p:cNvSpPr>
            <a:spLocks noChangeAspect="1" noChangeArrowheads="1"/>
          </p:cNvSpPr>
          <p:nvPr/>
        </p:nvSpPr>
        <p:spPr bwMode="auto">
          <a:xfrm>
            <a:off x="307975" y="-12192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0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35000"/>
            <a:ext cx="59766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cs typeface="B Nazanin" pitchFamily="2" charset="-78"/>
              </a:rPr>
              <a:t>سایز و اندازه 10 میکرومتر</a:t>
            </a:r>
            <a:endParaRPr lang="fa-IR" sz="3600" b="1" dirty="0">
              <a:cs typeface="B Nazanin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33798533"/>
              </p:ext>
            </p:extLst>
          </p:nvPr>
        </p:nvGraphicFramePr>
        <p:xfrm>
          <a:off x="467544" y="977814"/>
          <a:ext cx="7152456" cy="5331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22109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fa-IR" b="1" dirty="0" smtClean="0">
                <a:cs typeface="B Nazanin" pitchFamily="2" charset="-78"/>
              </a:rPr>
              <a:t>راسته کتوفورال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b="1" dirty="0" smtClean="0">
                <a:cs typeface="B Nazanin" pitchFamily="2" charset="-78"/>
              </a:rPr>
              <a:t>دارای بیشترین پیچیدگی بافتی و سازمان ریسه هستند</a:t>
            </a:r>
          </a:p>
          <a:p>
            <a:pPr marL="11430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endParaRPr lang="fa-IR" sz="2400" b="1" dirty="0">
              <a:cs typeface="B Nazanin" pitchFamily="2" charset="-78"/>
            </a:endParaRPr>
          </a:p>
          <a:p>
            <a:r>
              <a:rPr lang="fa-IR" sz="2400" b="1" dirty="0" smtClean="0">
                <a:cs typeface="B Nazanin" pitchFamily="2" charset="-78"/>
              </a:rPr>
              <a:t>دارای پلاسمودسماتا می باشند که ویژگی موجودات دارای ساختار پر سلولی حقیقی است</a:t>
            </a:r>
          </a:p>
          <a:p>
            <a:endParaRPr lang="fa-IR" sz="2400" b="1" dirty="0">
              <a:cs typeface="B Nazanin" pitchFamily="2" charset="-78"/>
            </a:endParaRPr>
          </a:p>
          <a:p>
            <a:pPr marL="11430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endParaRPr lang="fa-IR" sz="2400" b="1" dirty="0">
              <a:cs typeface="B Nazanin" pitchFamily="2" charset="-78"/>
            </a:endParaRPr>
          </a:p>
          <a:p>
            <a:r>
              <a:rPr lang="fa-IR" sz="2400" b="1" dirty="0" smtClean="0">
                <a:cs typeface="B Nazanin" pitchFamily="2" charset="-78"/>
              </a:rPr>
              <a:t>سازمان بافتی کتوفورال ها موازی با پیشرفت های راسته کوئلاکتال از کاروفیتا می باشد</a:t>
            </a:r>
          </a:p>
          <a:p>
            <a:endParaRPr lang="fa-IR" sz="2400" b="1" dirty="0">
              <a:cs typeface="B Nazanin" pitchFamily="2" charset="-78"/>
            </a:endParaRPr>
          </a:p>
          <a:p>
            <a:endParaRPr lang="fa-IR" sz="2400" b="1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932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2</a:t>
            </a:fld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7704856" cy="592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37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600559182"/>
              </p:ext>
            </p:extLst>
          </p:nvPr>
        </p:nvGraphicFramePr>
        <p:xfrm>
          <a:off x="323528" y="404664"/>
          <a:ext cx="763284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026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fa-IR" b="1" dirty="0" smtClean="0">
                <a:cs typeface="B Nazanin" pitchFamily="2" charset="-78"/>
              </a:rPr>
              <a:t>راسته اودوگونیال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b="1" dirty="0" smtClean="0">
                <a:cs typeface="B Nazanin" pitchFamily="2" charset="-78"/>
              </a:rPr>
              <a:t>جلبک های این راسته رشته ای آب شیرین زی و تک هسته ای</a:t>
            </a:r>
          </a:p>
          <a:p>
            <a:pPr marL="11430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endParaRPr lang="fa-IR" sz="2400" b="1" dirty="0">
              <a:cs typeface="B Nazanin" pitchFamily="2" charset="-78"/>
            </a:endParaRPr>
          </a:p>
          <a:p>
            <a:r>
              <a:rPr lang="fa-IR" sz="2400" b="1" dirty="0" smtClean="0">
                <a:cs typeface="B Nazanin" pitchFamily="2" charset="-78"/>
              </a:rPr>
              <a:t>سلولهای تولیدمثلی متحرک دارای تاژکهای قطبی تولید می کنند</a:t>
            </a:r>
          </a:p>
          <a:p>
            <a:endParaRPr lang="fa-IR" sz="2400" b="1" dirty="0">
              <a:cs typeface="B Nazanin" pitchFamily="2" charset="-78"/>
            </a:endParaRPr>
          </a:p>
          <a:p>
            <a:pPr marL="11430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endParaRPr lang="fa-IR" sz="2400" b="1" dirty="0">
              <a:cs typeface="B Nazanin" pitchFamily="2" charset="-78"/>
            </a:endParaRPr>
          </a:p>
          <a:p>
            <a:r>
              <a:rPr lang="fa-IR" sz="2400" b="1" dirty="0" smtClean="0">
                <a:cs typeface="B Nazanin" pitchFamily="2" charset="-78"/>
              </a:rPr>
              <a:t>تولید مثل جنسی آنها به روش اووگامی بوده و در تولیدمثل غیرجنسی به تولید آکینیت و زئوسپور </a:t>
            </a:r>
          </a:p>
          <a:p>
            <a:endParaRPr lang="fa-IR" sz="2400" b="1" dirty="0">
              <a:cs typeface="B Nazanin" pitchFamily="2" charset="-78"/>
            </a:endParaRPr>
          </a:p>
          <a:p>
            <a:endParaRPr lang="fa-IR" sz="2400" b="1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564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1004839"/>
              </p:ext>
            </p:extLst>
          </p:nvPr>
        </p:nvGraphicFramePr>
        <p:xfrm>
          <a:off x="323528" y="404664"/>
          <a:ext cx="763284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22</a:t>
            </a:fld>
            <a:endParaRPr lang="fa-IR"/>
          </a:p>
        </p:txBody>
      </p:sp>
      <p:sp>
        <p:nvSpPr>
          <p:cNvPr id="3" name="AutoShape 2" descr="نتیجه تصویری برای ‪Oedogonium‬‏"/>
          <p:cNvSpPr>
            <a:spLocks noChangeAspect="1" noChangeArrowheads="1"/>
          </p:cNvSpPr>
          <p:nvPr/>
        </p:nvSpPr>
        <p:spPr bwMode="auto">
          <a:xfrm>
            <a:off x="155575" y="-1608138"/>
            <a:ext cx="4619625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537542"/>
            <a:ext cx="3024336" cy="22038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76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528" y="764704"/>
            <a:ext cx="7939349" cy="585087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پتروموناس </a:t>
            </a:r>
            <a:r>
              <a:rPr lang="en-US" sz="20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000" b="1" dirty="0" err="1" smtClean="0">
                <a:solidFill>
                  <a:schemeClr val="tx1"/>
                </a:solidFill>
                <a:cs typeface="B Nazanin" pitchFamily="2" charset="-78"/>
              </a:rPr>
              <a:t>Pteromonas</a:t>
            </a:r>
            <a:r>
              <a:rPr lang="en-US" sz="2000" b="1" dirty="0" smtClean="0">
                <a:solidFill>
                  <a:schemeClr val="tx1"/>
                </a:solidFill>
                <a:cs typeface="B Nazanin" pitchFamily="2" charset="-78"/>
              </a:rPr>
              <a:t>)</a:t>
            </a:r>
          </a:p>
          <a:p>
            <a:pPr indent="-342900">
              <a:buFont typeface="Wingdings" pitchFamily="2" charset="2"/>
              <a:buChar char="q"/>
            </a:pPr>
            <a:endParaRPr lang="en-US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 typeface="Wingdings" pitchFamily="2" charset="2"/>
              <a:buChar char="q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- شبیه کلامیدوموناس ولی با یک بال طویل در هر طرف بدن که شبیه میوه افرا است.</a:t>
            </a:r>
          </a:p>
          <a:p>
            <a:pPr indent="-342900">
              <a:buFontTx/>
              <a:buChar char="-"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- در حین شنا به دور خود می چرخد.</a:t>
            </a:r>
          </a:p>
          <a:p>
            <a:pPr indent="-342900">
              <a:buFontTx/>
              <a:buChar char="-"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- طول بین 10 تا 25 میکرون</a:t>
            </a:r>
          </a:p>
          <a:p>
            <a:pPr indent="-342900">
              <a:buFontTx/>
              <a:buChar char="-"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- در حوض ها و رودخانه ها با جریان کند زندگی می کند.</a:t>
            </a:r>
          </a:p>
          <a:p>
            <a:pPr indent="-342900">
              <a:buFontTx/>
              <a:buChar char="-"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221088"/>
            <a:ext cx="3528392" cy="22486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674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7" y="764704"/>
            <a:ext cx="7776864" cy="585087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هماتوکوکوس (</a:t>
            </a:r>
            <a:r>
              <a:rPr lang="en-US" sz="20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000" b="1" dirty="0" err="1" smtClean="0">
                <a:solidFill>
                  <a:schemeClr val="tx1"/>
                </a:solidFill>
                <a:cs typeface="B Nazanin" pitchFamily="2" charset="-78"/>
              </a:rPr>
              <a:t>Hematococcus</a:t>
            </a:r>
            <a:endParaRPr lang="en-US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سلول ها بیضی شکل</a:t>
            </a:r>
          </a:p>
          <a:p>
            <a:pPr marL="0" indent="0">
              <a:buNone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محتویات سلول به وسیله ی رشته های شعاعی از دیواره سلول جدا شده است.</a:t>
            </a:r>
          </a:p>
          <a:p>
            <a:pPr marL="0" indent="0">
              <a:buNone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کلروپلاست گاهی اوقات به وسیله روغنی قرمز رنگ پوشیده شده است.</a:t>
            </a:r>
          </a:p>
          <a:p>
            <a:pPr marL="0" indent="0">
              <a:buNone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طول بین 10 تا 30 میکرون</a:t>
            </a:r>
          </a:p>
          <a:p>
            <a:pPr marL="0" indent="0">
              <a:buNone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زیست در گودال ها و حفره صخره ها و آب های موقت</a:t>
            </a:r>
          </a:p>
          <a:p>
            <a:pPr marL="0" indent="0">
              <a:buNone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- به رنگ سبز روشن یا قرمز رنگ دیده می شود.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437112"/>
            <a:ext cx="2310471" cy="19653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054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6596" y="332656"/>
            <a:ext cx="7951876" cy="6295658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لوبوموناس 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Lobomonas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 شبیه کلامیدوموناس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دارای لب یا حاشیه موج دار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طول 3 تا 25 میکرون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گودال ها و حوض ها  ظاهر می گردد.</a:t>
            </a: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159" y="4149080"/>
            <a:ext cx="2888750" cy="23428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953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7544" y="332656"/>
            <a:ext cx="7632847" cy="6262370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Font typeface="Century Gothic" panose="020B0502020202020204" pitchFamily="34" charset="0"/>
              <a:buChar char="►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فاکوتوس 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Phacotus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هر سلول به وسیله یک دیواره محدود می گردد که شبیه به دو شیشه ساعت هستند که روی یکدیگر قرار گرفته باشند.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گاهی اوقات نازک و شفاف ولی به طور کلی تاریک و تزیین شده است.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طول 10 تا 20 میکرون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گودال ها و حوض ها دیده می </a:t>
            </a:r>
            <a:r>
              <a:rPr lang="fa-IR" sz="2400" b="1" dirty="0" smtClean="0">
                <a:solidFill>
                  <a:schemeClr val="tx1"/>
                </a:solidFill>
              </a:rPr>
              <a:t>شود.</a:t>
            </a:r>
          </a:p>
          <a:p>
            <a:pPr marL="0" indent="0">
              <a:buNone/>
            </a:pPr>
            <a:endParaRPr lang="fa-IR" dirty="0" smtClean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353174"/>
            <a:ext cx="2160240" cy="2181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924" y="4344145"/>
            <a:ext cx="2162567" cy="21640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779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7333822" cy="6237246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552" y="332656"/>
            <a:ext cx="7312549" cy="4591833"/>
          </a:xfrm>
        </p:spPr>
        <p:txBody>
          <a:bodyPr>
            <a:normAutofit fontScale="92500"/>
          </a:bodyPr>
          <a:lstStyle/>
          <a:p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پیرامی موناس (</a:t>
            </a:r>
            <a:r>
              <a:rPr lang="en-US" b="1" dirty="0" smtClean="0">
                <a:solidFill>
                  <a:schemeClr val="bg1"/>
                </a:solidFill>
                <a:cs typeface="B Nazanin" pitchFamily="2" charset="-78"/>
              </a:rPr>
              <a:t>(</a:t>
            </a:r>
            <a:r>
              <a:rPr lang="en-US" b="1" dirty="0" err="1" smtClean="0">
                <a:solidFill>
                  <a:schemeClr val="bg1"/>
                </a:solidFill>
                <a:cs typeface="B Nazanin" pitchFamily="2" charset="-78"/>
              </a:rPr>
              <a:t>Pyramimonaas</a:t>
            </a:r>
            <a:endParaRPr lang="en-US" b="1" dirty="0" smtClean="0">
              <a:solidFill>
                <a:schemeClr val="bg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- سلول ها بیضوی یا به شکل توت فرنگی</a:t>
            </a:r>
          </a:p>
          <a:p>
            <a:pPr marL="0" indent="0">
              <a:buNone/>
            </a:pP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- دارای چهار تاژک که از قسمت جلویی بدن خارج گشته اند.</a:t>
            </a:r>
          </a:p>
          <a:p>
            <a:pPr marL="0" indent="0">
              <a:buNone/>
            </a:pP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- حاشیه جلویی کلروپلاست عمیقا به چهار یا هشت لب تقسیم شده که به سلول حالت برهنه می دهد.</a:t>
            </a:r>
          </a:p>
          <a:p>
            <a:pPr marL="0" indent="0">
              <a:buNone/>
            </a:pP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- دیواره سلول وجود نداشته و به روش تقسیم رویشی سلول آزاد تقسیم می گردد.</a:t>
            </a:r>
          </a:p>
          <a:p>
            <a:pPr marL="0" indent="0">
              <a:buNone/>
            </a:pP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- طول 5 تا 25 میکرون</a:t>
            </a:r>
          </a:p>
          <a:p>
            <a:pPr marL="0" indent="0">
              <a:buNone/>
            </a:pP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- زیست در حوض ها، گودال ها و رودخانه های با جریان کند</a:t>
            </a:r>
            <a:endParaRPr lang="fa-IR" b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812502"/>
            <a:ext cx="2268236" cy="17473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155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72" y="332656"/>
            <a:ext cx="7724120" cy="623724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912" y="352624"/>
            <a:ext cx="7612464" cy="4459878"/>
          </a:xfrm>
        </p:spPr>
        <p:txBody>
          <a:bodyPr>
            <a:normAutofit fontScale="92500" lnSpcReduction="20000"/>
          </a:bodyPr>
          <a:lstStyle/>
          <a:p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پیروبوتریس (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b="1" dirty="0" err="1" smtClean="0">
                <a:solidFill>
                  <a:schemeClr val="tx1"/>
                </a:solidFill>
                <a:cs typeface="B Nazanin" pitchFamily="2" charset="-78"/>
              </a:rPr>
              <a:t>Pyrobotrys</a:t>
            </a:r>
            <a:endParaRPr lang="en-US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- گلابی شکل با سلول هایی که شنا می کنند.</a:t>
            </a:r>
          </a:p>
          <a:p>
            <a:pPr marL="0" indent="0">
              <a:buNone/>
            </a:pP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- به صورت آزاد مجتمع بوده و تشکیل کلونی می دهند.</a:t>
            </a:r>
          </a:p>
          <a:p>
            <a:pPr marL="0" indent="0">
              <a:buNone/>
            </a:pP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- کلونی دارای 8 تا16 سلول میباشد.</a:t>
            </a:r>
          </a:p>
          <a:p>
            <a:pPr marL="0" indent="0">
              <a:buNone/>
            </a:pP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- طول 5 تا 25 میکرون</a:t>
            </a:r>
          </a:p>
          <a:p>
            <a:pPr marL="0" indent="0">
              <a:buNone/>
            </a:pP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- در گودال های آب که مملو از مواد معدنی است زندگی می کند و گاهی اوقات در گل و لای روی سنگ ها یا روی قطعات گیاهان</a:t>
            </a:r>
            <a:endParaRPr lang="fa-IR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863972"/>
            <a:ext cx="2448272" cy="170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0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521" y="404664"/>
            <a:ext cx="8023884" cy="6367219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یودورینا 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Eudorina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های گرد کوچک با طول 5 تا 18 میکرون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این سلول ها به صورت کلونی های گلوله ای که عرض آنها به 200 میکرون می رسد ظاهر می گردند.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دارای چندین گونه بوده که معمولا در گودال های آب، حوض ها، دریاچه ها و رودخانه ها یافت میشوند.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509120"/>
            <a:ext cx="3486547" cy="20467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447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2533" y="172978"/>
            <a:ext cx="7303796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fa-IR" sz="3600" b="1" dirty="0">
                <a:cs typeface="B Nazanin" pitchFamily="2" charset="-78"/>
              </a:rPr>
              <a:t>اختصاصات عمومی</a:t>
            </a:r>
            <a:endParaRPr lang="fa-IR" sz="3600" b="1" dirty="0" smtClean="0"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3</a:t>
            </a:fld>
            <a:endParaRPr lang="fa-IR" dirty="0"/>
          </a:p>
        </p:txBody>
      </p:sp>
      <p:sp>
        <p:nvSpPr>
          <p:cNvPr id="5" name="Rectangle 4"/>
          <p:cNvSpPr/>
          <p:nvPr/>
        </p:nvSpPr>
        <p:spPr>
          <a:xfrm>
            <a:off x="542533" y="980728"/>
            <a:ext cx="7303796" cy="489364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fa-IR" sz="2400" dirty="0">
                <a:cs typeface="B Nazanin" pitchFamily="2" charset="-78"/>
              </a:rPr>
              <a:t>جلبک های سبز در برگیرنده تمامی اشکال تاژک،کوکال،تریشال </a:t>
            </a:r>
            <a:r>
              <a:rPr lang="fa-IR" sz="2400" dirty="0" smtClean="0">
                <a:cs typeface="B Nazanin" pitchFamily="2" charset="-78"/>
              </a:rPr>
              <a:t>وتالوس</a:t>
            </a:r>
          </a:p>
          <a:p>
            <a:endParaRPr lang="fa-IR" sz="2400" dirty="0" smtClean="0">
              <a:cs typeface="B Nazanin" pitchFamily="2" charset="-78"/>
            </a:endParaRPr>
          </a:p>
          <a:p>
            <a:endParaRPr lang="fa-IR" sz="2400" dirty="0" smtClean="0">
              <a:cs typeface="B Nazanin" pitchFamily="2" charset="-78"/>
            </a:endParaRPr>
          </a:p>
          <a:p>
            <a:endParaRPr lang="fa-IR" sz="2400" dirty="0" smtClean="0">
              <a:cs typeface="B Nazanin" pitchFamily="2" charset="-78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fa-IR" sz="2400" dirty="0">
                <a:cs typeface="B Nazanin" pitchFamily="2" charset="-78"/>
              </a:rPr>
              <a:t>از نظر فیزیولوژیک وجه مشترک زیاد با گیاهان عالی نظیر خزه ها و گیاهان </a:t>
            </a:r>
            <a:r>
              <a:rPr lang="fa-IR" sz="2400" dirty="0" smtClean="0">
                <a:cs typeface="B Nazanin" pitchFamily="2" charset="-78"/>
              </a:rPr>
              <a:t>گلدار</a:t>
            </a:r>
          </a:p>
          <a:p>
            <a:endParaRPr lang="fa-IR" sz="2400" dirty="0" smtClean="0">
              <a:cs typeface="B Nazanin" pitchFamily="2" charset="-78"/>
            </a:endParaRPr>
          </a:p>
          <a:p>
            <a:r>
              <a:rPr lang="fa-IR" sz="2400" dirty="0" smtClean="0">
                <a:cs typeface="B Nazanin" pitchFamily="2" charset="-78"/>
              </a:rPr>
              <a:t> </a:t>
            </a:r>
          </a:p>
          <a:p>
            <a:endParaRPr lang="fa-IR" sz="2400" dirty="0">
              <a:cs typeface="B Nazanin" pitchFamily="2" charset="-78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 گونه </a:t>
            </a:r>
            <a:r>
              <a:rPr lang="fa-IR" sz="2400" dirty="0">
                <a:cs typeface="B Nazanin" pitchFamily="2" charset="-78"/>
              </a:rPr>
              <a:t>های </a:t>
            </a:r>
            <a:r>
              <a:rPr lang="en-US" sz="2400" dirty="0" err="1">
                <a:cs typeface="B Nazanin" pitchFamily="2" charset="-78"/>
              </a:rPr>
              <a:t>Chaetopherale</a:t>
            </a:r>
            <a:r>
              <a:rPr lang="fa-IR" sz="2400" dirty="0">
                <a:cs typeface="B Nazanin" pitchFamily="2" charset="-78"/>
              </a:rPr>
              <a:t> را منشاء پیدایش </a:t>
            </a:r>
            <a:r>
              <a:rPr lang="fa-IR" sz="2400" dirty="0" smtClean="0">
                <a:cs typeface="B Nazanin" pitchFamily="2" charset="-78"/>
              </a:rPr>
              <a:t>گیاهان عالی </a:t>
            </a:r>
            <a:r>
              <a:rPr lang="fa-IR" sz="2400" dirty="0">
                <a:cs typeface="B Nazanin" pitchFamily="2" charset="-78"/>
              </a:rPr>
              <a:t>می دانند </a:t>
            </a:r>
            <a:endParaRPr lang="fa-IR" sz="2400" dirty="0" smtClean="0">
              <a:cs typeface="B Nazanin" pitchFamily="2" charset="-78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fa-IR" sz="2400" dirty="0">
              <a:cs typeface="B Nazanin" pitchFamily="2" charset="-78"/>
            </a:endParaRPr>
          </a:p>
          <a:p>
            <a:endParaRPr lang="fa-IR" sz="2400" dirty="0" smtClean="0">
              <a:cs typeface="B Nazanin" pitchFamily="2" charset="-78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fa-IR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738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4517" y="476672"/>
            <a:ext cx="7299851" cy="6295211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پاندورینا 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Pandorina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فرق با یودورینا: سلول های تشکیل دهنده کلونی به صورت فشرده و مجتمع بوده و فاقد فضای مرکزی بزرگ می باشد.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طول سلول ها بین 8 تا 20 میکرون و قطر کلونی بیش از 50 میکرون است.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حوض ها، دریاچه ها و رودخانه ها یافت می شود.</a:t>
            </a: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581128"/>
            <a:ext cx="3372066" cy="20467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114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520" y="404664"/>
            <a:ext cx="8023885" cy="6453336"/>
          </a:xfr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گونیوم (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(Gonium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-</a:t>
            </a: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کلونی چهار گوش و صاف دارای 4 تا 16 سلول که عرض کلونی تا 100 میکرون می رسد.</a:t>
            </a:r>
          </a:p>
          <a:p>
            <a:pPr marL="0" indent="0">
              <a:buNone/>
            </a:pP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-</a:t>
            </a: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طول سلول بین 5 تا 25 میکرون</a:t>
            </a:r>
          </a:p>
          <a:p>
            <a:pPr marL="0" indent="0">
              <a:buNone/>
            </a:pP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-</a:t>
            </a: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معمولا در گودال ها، حوض ها، رودخانه های با جریان کند و دریاچه ها زیست میکند.</a:t>
            </a:r>
            <a:endParaRPr lang="fa-IR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797152"/>
            <a:ext cx="3523169" cy="18722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565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404664"/>
            <a:ext cx="7920880" cy="6453336"/>
          </a:xfr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استفانوسفرا 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Stephanosphaera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از اختصاصات آن کلونی به صورت کره شفاف بوده که عرض آن تا 60 میکرون می رسد.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دارای 8 سلول بزرگ شبیه هماتوکوکوس که در حلقه استوایی کره قرار گرفته اند.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کره در حین شنا در آب به دور خود می چرخد.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اکثرا در حفره صخره های آهکی دارای آب ظاهر می شوند.</a:t>
            </a:r>
          </a:p>
          <a:p>
            <a:pPr marL="0" indent="0">
              <a:buNone/>
            </a:pP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797152"/>
            <a:ext cx="3563225" cy="1916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2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633" y="601249"/>
            <a:ext cx="6619244" cy="4341312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ولوکس (</a:t>
            </a:r>
            <a:r>
              <a:rPr lang="en-US" sz="2400" b="1" dirty="0" smtClean="0">
                <a:solidFill>
                  <a:schemeClr val="bg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  <a:cs typeface="B Nazanin" pitchFamily="2" charset="-78"/>
              </a:rPr>
              <a:t>Volvox</a:t>
            </a:r>
            <a:endParaRPr lang="en-US" sz="2400" b="1" dirty="0" smtClean="0">
              <a:solidFill>
                <a:schemeClr val="bg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  <a:cs typeface="B Nazanin" pitchFamily="2" charset="-78"/>
              </a:rPr>
              <a:t>-</a:t>
            </a: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کلونی های آن با چشم غیر مسلح قابل مشاهده است.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bg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  <a:cs typeface="B Nazanin" pitchFamily="2" charset="-78"/>
              </a:rPr>
              <a:t>-</a:t>
            </a: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عرض آن تا 1 میلی متر می رسد و شامل صد ها سلول است.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bg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  <a:cs typeface="B Nazanin" pitchFamily="2" charset="-78"/>
              </a:rPr>
              <a:t>-</a:t>
            </a: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در گودال ها، حوض ها، دریاچه ها و رودخانه های با جریان کند ظاهر می شود.</a:t>
            </a:r>
          </a:p>
        </p:txBody>
      </p:sp>
    </p:spTree>
    <p:extLst>
      <p:ext uri="{BB962C8B-B14F-4D97-AF65-F5344CB8AC3E}">
        <p14:creationId xmlns:p14="http://schemas.microsoft.com/office/powerpoint/2010/main" val="236805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fa-IR" sz="2800" b="1" dirty="0" smtClean="0">
                <a:cs typeface="B Nazanin" pitchFamily="2" charset="-78"/>
              </a:rPr>
              <a:t>ب) جلبک های سبز تک سلولی بدون حرکت و به صورت کلونی</a:t>
            </a:r>
            <a:endParaRPr lang="fa-IR" sz="28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1484784"/>
            <a:ext cx="6619244" cy="34163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کلرلا(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(Chlorella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سلول های کوچک گرد یا بیضی که قطر آن 2 تا 15 میکرون بوده که به 2 یا 4 سلول بدون حرکت تقسیم می شود و برای مدت کوتاهی داخل سلول مادر جای دارد.</a:t>
            </a: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در اغلب نقاط یافت می شود اما گاهی اوقات به مقدار خیلی زیاد به صورت سوپ سبز رنگ در آبشخور چهارپایان و مکان های مشابه دیده می شود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077072"/>
            <a:ext cx="4857750" cy="250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9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521" y="476672"/>
            <a:ext cx="8023884" cy="63813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أأسیس تیس(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Oocystis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های بیضوی یا لیمویی شکل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طول بین 5 تا 20 میکرون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گاهی اوقات 2 یا 4 سلول با یکدیگر در داخل یک سلول مادر که خیلی بزرگ شده دیده می شود.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حوض ها، رودخانه ها و دریاچه ها یافت میشود.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509120"/>
            <a:ext cx="3463198" cy="23488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217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476672"/>
            <a:ext cx="7776864" cy="63813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کوداتلا(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Chodatella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از نظر شکل و اندازه شبیه أأسیس تیس بوده، </a:t>
            </a:r>
          </a:p>
          <a:p>
            <a:pPr marL="0" indent="0">
              <a:buNone/>
            </a:pP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 دارای چندین موی باریک است که معمولا در هر انتهای سلول دیده می شود.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حوض ها، رودخانه ها و دریاچه ها یافت میشود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343" y="4293096"/>
            <a:ext cx="3212926" cy="23488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890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3" y="260648"/>
            <a:ext cx="8095892" cy="659735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تترائدران(</a:t>
            </a:r>
            <a:r>
              <a:rPr lang="en-US" sz="2400" b="1" dirty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>
                <a:solidFill>
                  <a:schemeClr val="tx1"/>
                </a:solidFill>
                <a:cs typeface="B Nazanin" pitchFamily="2" charset="-78"/>
              </a:rPr>
              <a:t>Tetraedran</a:t>
            </a:r>
            <a:endParaRPr lang="en-US" sz="2400" b="1" dirty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به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صورت سلول های 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کوچک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    - زاویه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دار که عرض آن بین 5 تا 20 میکرون است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   -  در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حوض ها، رودخانه ها و دریاچه ها یافت میشود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221088"/>
            <a:ext cx="2952328" cy="246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645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7545" y="260648"/>
            <a:ext cx="7632848" cy="659735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آنکیسترودسموس</a:t>
            </a:r>
            <a:endParaRPr lang="en-US" sz="2400" b="1" dirty="0">
              <a:cs typeface="B Nazanin" pitchFamily="2" charset="-78"/>
            </a:endParaRPr>
          </a:p>
          <a:p>
            <a:pPr marL="11430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Ankistrodesmus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سلول ها به شکل سوزن های مستقیم، خمیده یا به صورت سوزن های فنری دیده می شوند.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طول بیش از 50 میکرون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گاهی اوقات به صورت دسته ای دیده می شوند.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209276"/>
            <a:ext cx="2328721" cy="2436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209276"/>
            <a:ext cx="2414147" cy="24444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854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690" y="4365104"/>
            <a:ext cx="2434422" cy="24136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7" y="260648"/>
            <a:ext cx="7879868" cy="40014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کاراسیوم(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Characium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های سبز به شکل </a:t>
            </a:r>
          </a:p>
          <a:p>
            <a:pPr marL="0" indent="0">
              <a:buNone/>
            </a:pP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بیضوی یا دوکی و دارای یک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قسمت چسبنده(استاک)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کوتاه یا بلند می باشد. که به وسیله آن به جلبک های رشته ای و اجسام دیگر می چسبد.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طول سلول با استاک 80 میکرون</a:t>
            </a:r>
          </a:p>
        </p:txBody>
      </p:sp>
    </p:spTree>
    <p:extLst>
      <p:ext uri="{BB962C8B-B14F-4D97-AF65-F5344CB8AC3E}">
        <p14:creationId xmlns:p14="http://schemas.microsoft.com/office/powerpoint/2010/main" val="1958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2533" y="172978"/>
            <a:ext cx="7303796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fa-IR" sz="3600" b="1" dirty="0" smtClean="0">
                <a:cs typeface="B Nazanin" pitchFamily="2" charset="-78"/>
              </a:rPr>
              <a:t>ادامه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4</a:t>
            </a:fld>
            <a:endParaRPr lang="fa-IR" dirty="0"/>
          </a:p>
        </p:txBody>
      </p:sp>
      <p:sp>
        <p:nvSpPr>
          <p:cNvPr id="5" name="Rectangle 4"/>
          <p:cNvSpPr/>
          <p:nvPr/>
        </p:nvSpPr>
        <p:spPr>
          <a:xfrm>
            <a:off x="542533" y="991638"/>
            <a:ext cx="7303796" cy="489364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fa-IR" sz="2400" dirty="0">
              <a:cs typeface="B Nazanin" pitchFamily="2" charset="-78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ویژگی </a:t>
            </a:r>
            <a:r>
              <a:rPr lang="fa-IR" sz="2400" dirty="0">
                <a:cs typeface="B Nazanin" pitchFamily="2" charset="-78"/>
              </a:rPr>
              <a:t>هایی نظیر رنگدانه های فتوسنتزی در کلروپلاست ،</a:t>
            </a:r>
            <a:r>
              <a:rPr lang="fa-IR" sz="2400" dirty="0" smtClean="0">
                <a:cs typeface="B Nazanin" pitchFamily="2" charset="-78"/>
              </a:rPr>
              <a:t>مواد مغذی </a:t>
            </a:r>
            <a:r>
              <a:rPr lang="fa-IR" sz="2400" dirty="0">
                <a:cs typeface="B Nazanin" pitchFamily="2" charset="-78"/>
              </a:rPr>
              <a:t>حاصل از فتوسنتز،دیواره سلولی،سلولز وپکتین،واکوئل های سلولی و </a:t>
            </a:r>
            <a:r>
              <a:rPr lang="fa-IR" sz="2400" dirty="0" smtClean="0">
                <a:cs typeface="B Nazanin" pitchFamily="2" charset="-78"/>
              </a:rPr>
              <a:t>عوامل </a:t>
            </a:r>
            <a:r>
              <a:rPr lang="fa-IR" sz="2400" dirty="0">
                <a:cs typeface="B Nazanin" pitchFamily="2" charset="-78"/>
              </a:rPr>
              <a:t>بیوشمیایی </a:t>
            </a:r>
            <a:endParaRPr lang="fa-IR" sz="2400" dirty="0" smtClean="0">
              <a:cs typeface="B Nazanin" pitchFamily="2" charset="-78"/>
            </a:endParaRPr>
          </a:p>
          <a:p>
            <a:endParaRPr lang="fa-IR" sz="2400" dirty="0" smtClean="0">
              <a:cs typeface="B Nazanin" pitchFamily="2" charset="-78"/>
            </a:endParaRPr>
          </a:p>
          <a:p>
            <a:endParaRPr lang="fa-IR" sz="2400" dirty="0">
              <a:cs typeface="B Nazanin" pitchFamily="2" charset="-78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اغلب </a:t>
            </a:r>
            <a:r>
              <a:rPr lang="fa-IR" sz="2400" dirty="0">
                <a:cs typeface="B Nazanin" pitchFamily="2" charset="-78"/>
              </a:rPr>
              <a:t>آنها در آبهای شیرین </a:t>
            </a:r>
            <a:r>
              <a:rPr lang="fa-IR" sz="2400" dirty="0" smtClean="0">
                <a:cs typeface="B Nazanin" pitchFamily="2" charset="-78"/>
              </a:rPr>
              <a:t>ساکن وحدود10 </a:t>
            </a:r>
            <a:r>
              <a:rPr lang="fa-IR" sz="2400" dirty="0">
                <a:cs typeface="B Nazanin" pitchFamily="2" charset="-78"/>
              </a:rPr>
              <a:t>درصد دریازی </a:t>
            </a:r>
            <a:r>
              <a:rPr lang="fa-IR" sz="2400" dirty="0" smtClean="0">
                <a:cs typeface="B Nazanin" pitchFamily="2" charset="-78"/>
              </a:rPr>
              <a:t>هستند</a:t>
            </a:r>
          </a:p>
          <a:p>
            <a:endParaRPr lang="fa-IR" sz="2400" dirty="0" smtClean="0">
              <a:cs typeface="B Nazanin" pitchFamily="2" charset="-78"/>
            </a:endParaRPr>
          </a:p>
          <a:p>
            <a:endParaRPr lang="fa-IR" sz="2400" dirty="0" smtClean="0">
              <a:cs typeface="B Nazanin" pitchFamily="2" charset="-78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در گونه های ابتدای پلاسمای سلولی را کلروپلاست پرکرده است.گیاهان کاملتر دارای واکوئل بزرگ بوده و کلروپلاست ها در دیواره ها قرار دارند.</a:t>
            </a:r>
          </a:p>
          <a:p>
            <a:pPr marL="342900" indent="-342900">
              <a:buFont typeface="Wingdings" pitchFamily="2" charset="2"/>
              <a:buChar char="Ø"/>
            </a:pPr>
            <a:endParaRPr lang="fa-IR" sz="2400" dirty="0">
              <a:cs typeface="B Nazanin" pitchFamily="2" charset="-78"/>
            </a:endParaRPr>
          </a:p>
          <a:p>
            <a:endParaRPr lang="fa-IR" sz="24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340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181773"/>
            <a:ext cx="2520279" cy="24875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553" y="260648"/>
            <a:ext cx="7272808" cy="40324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آکتیناستروم(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Actinastrum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کلونی هایی متشکل از 4 یا 8 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به شکل سیگار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طول بین 10 تا 25 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میکرون</a:t>
            </a:r>
          </a:p>
          <a:p>
            <a:pPr marL="0" indent="0">
              <a:buNone/>
            </a:pP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سلول ها در یک انتها به همدیگر متصل گشته و بصورت یک ستاره در آمده است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در حوض ها، دریاچه ها و رودخانه های با جریان کند 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514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5" y="332656"/>
            <a:ext cx="7632849" cy="6525344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میکراکتینیوم(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Micractinium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های گرد که عرض آنها بین 3 تا 20 میکرون 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هرکدام دارای یک یا چند موی باریک طویل بوده و به صورت کلونی می باشند.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غالبا پلانکتون دریاچه ها و رودخانه های با جریان کند را تشکیل می دهند.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cs typeface="B Nazanin" pitchFamily="2" charset="-78"/>
              </a:rPr>
              <a:t> </a:t>
            </a: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083" y="4237678"/>
            <a:ext cx="2961084" cy="25649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57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404664"/>
            <a:ext cx="7632847" cy="6453336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کولاستروم(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Coelastrum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های تقریبا گرد بدون حرکت کاملا چسبنده به هم 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تشکیل یک کلونی کروی با عرض بیش از 100 میکرون را می دهند.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معمولا پلانکتون دریاچه ها و رودخانه های با جریان کند را تشکیل می دهند.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endParaRPr lang="fa-IR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293096"/>
            <a:ext cx="3113909" cy="25649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256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529" y="404664"/>
            <a:ext cx="7951876" cy="6453336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پدیاستروم(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Pediastrum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-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کلونی های دیسک مانند و مسطح که عرض آن تا 100 میکرون می رسد.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-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های تشکیل دهنده کلونی بین 4 تا 32 سلول با لبه های دندانه دار و گاهی اوقات سوراخ دار می باشند.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حوض ها، دریاچه ها و رودخانه ها ظاهر می گردد.</a:t>
            </a: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653136"/>
            <a:ext cx="2952328" cy="20101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110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552" y="476672"/>
            <a:ext cx="7488832" cy="638132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کروسیجینا(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Crucigenia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به صورت صفحات صاف که از اتحاد 4 سلول بیضی شکل تشکیل شده 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معمولا این صفحات دوباره در دسته های چهارتایی به هم اتصال دارند.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طول سلول ها بین 3 تا 15 </a:t>
            </a:r>
            <a:r>
              <a:rPr lang="fa-IR" sz="2400" b="1" dirty="0" smtClean="0">
                <a:cs typeface="B Nazanin" pitchFamily="2" charset="-78"/>
              </a:rPr>
              <a:t>میکرون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زیست در دریاجه ها و رودخانه ها</a:t>
            </a: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562" y="4853935"/>
            <a:ext cx="2875984" cy="198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14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521" y="476672"/>
            <a:ext cx="8023884" cy="638132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سندسموس(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Scendesmus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کلونی های صاف که از 2 یا 4 یا 8 سلول که به صورت منظم کنار هم قرار گرفته اند.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بعضی گونه های آن دارای خارهایی در گوشه های کلونی می باشند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طول سلول ها بین 5 تا 30 میکرون است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در اغلب مکان ها یافت می شود.</a:t>
            </a: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840922"/>
            <a:ext cx="3024336" cy="20063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249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521" y="476672"/>
            <a:ext cx="8023884" cy="638132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کلروکوکوم(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Chlorococcum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cs typeface="B Nazanin" pitchFamily="2" charset="-78"/>
              </a:rPr>
              <a:t>این جلبک در خاک فراوان بوده و در محیط کشت رشد زیادی دارد.</a:t>
            </a: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تک سلولی کروی یا بیضوی، غیرمتحرک، دارای هسته بزرگ.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هنگام تولیدمثل چهار زئوسپور ایجاد میکند.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در خاک مرطوب به آپلانسپور تبدیل میشوند.</a:t>
            </a: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505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552" y="476672"/>
            <a:ext cx="7488831" cy="638132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تتراستروم(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Tetrastrum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کلونی های صاف و مرکب از 4 سلول بوده که به شکل لوزی قرار دارند.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هر سلول در حاشیه آزاد خود از خارهای کوچکی پوشیده شده است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عرض سلول ها تا 10 میکرون می رسد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در رودخانه ها و دریاچه ها ظاهر می شود.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683790"/>
            <a:ext cx="2592288" cy="2088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827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521" y="332656"/>
            <a:ext cx="8023884" cy="6525344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دیکتیوس فاریوم(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Dictyosphaerium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کلونی های با سلول های سبز که در داخل مایع لزجی قرار دارند.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cs typeface="B Nazanin" pitchFamily="2" charset="-78"/>
              </a:rPr>
              <a:t> </a:t>
            </a:r>
            <a:r>
              <a:rPr lang="fa-IR" sz="2400" b="1" dirty="0">
                <a:cs typeface="B Nazanin" pitchFamily="2" charset="-78"/>
              </a:rPr>
              <a:t>عرض سلول ها تا 10 میکرون می رسد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cs typeface="B Nazanin" pitchFamily="2" charset="-78"/>
              </a:rPr>
              <a:t> </a:t>
            </a:r>
            <a:r>
              <a:rPr lang="fa-IR" sz="2400" b="1" dirty="0"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در </a:t>
            </a:r>
            <a:r>
              <a:rPr lang="fa-IR" sz="2400" b="1" dirty="0">
                <a:cs typeface="B Nazanin" pitchFamily="2" charset="-78"/>
              </a:rPr>
              <a:t>حوض ها، دریاچه ها و رودخانه ها با  جریان کند زندگی می کنند.</a:t>
            </a: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725144"/>
            <a:ext cx="2239446" cy="1988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25144"/>
            <a:ext cx="2232248" cy="19888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78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60648"/>
            <a:ext cx="7723325" cy="6597352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هیدرودیکتیون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11430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Hydrodictyon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کلونی تور مانند با سلول های سبز رنگ که در رودخانه ها و جویبارها زندگی می کنند.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طول سلول ها به 10 میلی متر می رسد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دارای چندین هسته بوده و با تقسیم غیر جنسی شبکه جدید در داخل سلول به وجود می آورند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شبکه در رشد نهایی خود بزرگ و کاملا مشخص می باشد.</a:t>
            </a: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219" y="5013176"/>
            <a:ext cx="2542450" cy="16561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131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260648"/>
            <a:ext cx="3744416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fa-IR" sz="4400" b="1" dirty="0">
                <a:cs typeface="B Nazanin" pitchFamily="2" charset="-78"/>
              </a:rPr>
              <a:t>انتشار و پراکندگی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55656797"/>
              </p:ext>
            </p:extLst>
          </p:nvPr>
        </p:nvGraphicFramePr>
        <p:xfrm>
          <a:off x="323528" y="1412776"/>
          <a:ext cx="7704856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84530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0" y="1340768"/>
            <a:ext cx="8436952" cy="55172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ج)1- جلبک های سبز بدون حرکت و رشته ای</a:t>
            </a:r>
            <a:endParaRPr lang="fa-IR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5961" y="1844824"/>
            <a:ext cx="6619244" cy="5013176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پلوروکوکوس(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Pleurococcus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های سبز به صورت بسته پاکت بوده 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معمولا بر روی تنه درختان یا نرده ها، همراه با رشته های قارچ زندگی می کنند.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cs typeface="B Nazanin" pitchFamily="2" charset="-78"/>
              </a:rPr>
              <a:t>  -  </a:t>
            </a:r>
            <a:r>
              <a:rPr lang="fa-IR" sz="2400" b="1" dirty="0">
                <a:cs typeface="B Nazanin" pitchFamily="2" charset="-78"/>
              </a:rPr>
              <a:t>از جلبک های تشکیل دهنده گلسنگ می باشند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cs typeface="B Nazanin" pitchFamily="2" charset="-78"/>
              </a:rPr>
              <a:t>- عرض </a:t>
            </a:r>
            <a:r>
              <a:rPr lang="fa-IR" sz="2400" b="1" dirty="0">
                <a:cs typeface="B Nazanin" pitchFamily="2" charset="-78"/>
              </a:rPr>
              <a:t>سلول ها بین 10 تا 20 میکرون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cs typeface="B Nazanin" pitchFamily="2" charset="-78"/>
              </a:rPr>
              <a:t> </a:t>
            </a: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510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521" y="116632"/>
            <a:ext cx="8023884" cy="674136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تربوکسیا(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Trebouxia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 کروی با قطر 2 تا 25 میکرون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بر روی تنه درختان و نرده ها زندگی می کنند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دارای یک کلروپلاست محوری صفحه مانند که حاشیه آن به چندین بخش تقسیم شده و مرکز آن یک پیرانویئد است.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 - گاهی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اوقات تشخیص آنها با 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کلرلا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مشکل می باشد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کلرلا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نیز بر روی تنه درختان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زندگی می کند اما کلروپلاست آن به دیواره سلول چسبیده است.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7" y="5157191"/>
            <a:ext cx="2376265" cy="16453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833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7" y="116633"/>
            <a:ext cx="7704856" cy="674136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استیکوکوکوس(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Stichococcus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به صورت رشته های کوتاه با سلول های استوانه ای به قطر 2 تا 5 میکرون می باشد.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معمولا به صورت سلول تنها و یا به صورت رشته های کوتاه که از 2 یا 3 سلول تشکیل شده است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بر روی تنه درختان، دیواره گلدان، گودال ها و حوض ها ظاهر می گردند.</a:t>
            </a: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739386"/>
            <a:ext cx="3024336" cy="1984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14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552" y="260648"/>
            <a:ext cx="8346446" cy="6048672"/>
          </a:xfrm>
        </p:spPr>
        <p:txBody>
          <a:bodyPr/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باتریوکوکوس(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Botryococcus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به صورت کلونی هایی که به عرض 0/05 میلی متر می رسد.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این کلونی از تعداد زیادی سلول سبز رنگ به طول 5 تا 10 </a:t>
            </a:r>
            <a:r>
              <a:rPr lang="fa-IR" sz="2400" b="1" dirty="0" smtClean="0">
                <a:cs typeface="B Nazanin" pitchFamily="2" charset="-78"/>
              </a:rPr>
              <a:t>میکرون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2400" b="1" dirty="0">
                <a:cs typeface="B Nazanin" pitchFamily="2" charset="-78"/>
              </a:rPr>
              <a:t>به وسیله مایع روغنی به رنگ زرد روشن یا کاملا نارنجی و یا قرمز آجری احاطه شده است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مایع روغنی نارنجی حاوی رنگ ریزه کاروتن است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غالبا پلانکون های حوض ها و دریاچه ها را تشکیل می دهند </a:t>
            </a:r>
            <a:endParaRPr lang="fa-IR" sz="2400" b="1" dirty="0" smtClean="0">
              <a:cs typeface="B Nazanin" pitchFamily="2" charset="-78"/>
            </a:endParaRP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cs typeface="B Nazanin" pitchFamily="2" charset="-78"/>
              </a:rPr>
              <a:t> </a:t>
            </a:r>
            <a:r>
              <a:rPr lang="fa-IR" sz="2400" b="1" dirty="0">
                <a:cs typeface="B Nazanin" pitchFamily="2" charset="-78"/>
              </a:rPr>
              <a:t>در آب شناور بوده و گاهی اوقات در اثر رشد زیاد، لایه ضخیمی در سطح آب تشکیل می دهند.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endParaRPr 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28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fa-IR" sz="3600" b="1" dirty="0" smtClean="0">
                <a:cs typeface="B Nazanin" pitchFamily="2" charset="-78"/>
              </a:rPr>
              <a:t>ج)2- جلبک های رشته ای</a:t>
            </a:r>
            <a:endParaRPr lang="fa-IR" sz="36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700" y="1844824"/>
            <a:ext cx="7645166" cy="486912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موگیوتیا(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Mougeotia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رشته های ساده غیر منشعب، قطر آن بین 5 تا 50 میکرون است.</a:t>
            </a: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سلول دارای یک کلروپلاست نواری محوری که در طول سلول امتداد می یابد و پیرانویئدها بر روی کلروپلاست قرار گرفته اند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r>
              <a:rPr lang="fa-IR" sz="2400" b="1" dirty="0"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- کلروپلاست </a:t>
            </a:r>
            <a:r>
              <a:rPr lang="fa-IR" sz="2400" b="1" dirty="0">
                <a:cs typeface="B Nazanin" pitchFamily="2" charset="-78"/>
              </a:rPr>
              <a:t>از نمای سطحی عریض تر و از نمای جانبی باریکتر است.</a:t>
            </a:r>
          </a:p>
          <a:p>
            <a:pPr marL="0" indent="0">
              <a:buNone/>
            </a:pPr>
            <a:r>
              <a:rPr lang="fa-IR" sz="2400" b="1" dirty="0">
                <a:cs typeface="B Nazanin" pitchFamily="2" charset="-78"/>
              </a:rPr>
              <a:t>به طور معمول در آب های راکد دیده می شود.</a:t>
            </a: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cs typeface="B Nazanin" pitchFamily="2" charset="-78"/>
              </a:rPr>
              <a:t>  </a:t>
            </a: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28" y="4505719"/>
            <a:ext cx="2758330" cy="232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47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5428316"/>
            <a:ext cx="2082831" cy="142968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15" y="332656"/>
            <a:ext cx="3618869" cy="5095660"/>
          </a:xfrm>
          <a:solidFill>
            <a:schemeClr val="accent2"/>
          </a:solidFill>
        </p:spPr>
        <p:txBody>
          <a:bodyPr>
            <a:normAutofit fontScale="55000" lnSpcReduction="20000"/>
          </a:bodyPr>
          <a:lstStyle/>
          <a:p>
            <a:r>
              <a:rPr lang="fa-IR" sz="3400" b="1" dirty="0" smtClean="0">
                <a:solidFill>
                  <a:schemeClr val="tx1"/>
                </a:solidFill>
                <a:cs typeface="B Nazanin" pitchFamily="2" charset="-78"/>
              </a:rPr>
              <a:t>زیگنما(</a:t>
            </a:r>
            <a:r>
              <a:rPr lang="en-US" sz="3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3400" b="1" dirty="0" err="1" smtClean="0">
                <a:solidFill>
                  <a:schemeClr val="tx1"/>
                </a:solidFill>
                <a:cs typeface="B Nazanin" pitchFamily="2" charset="-78"/>
              </a:rPr>
              <a:t>Zygnema</a:t>
            </a:r>
            <a:endParaRPr lang="en-US" sz="3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 smtClean="0">
                <a:solidFill>
                  <a:schemeClr val="tx1"/>
                </a:solidFill>
                <a:cs typeface="B Nazanin" pitchFamily="2" charset="-78"/>
              </a:rPr>
              <a:t>به صورت رشته های چسبنده </a:t>
            </a:r>
          </a:p>
          <a:p>
            <a:pPr marL="0" indent="0">
              <a:buNone/>
            </a:pPr>
            <a:endParaRPr lang="fa-IR" sz="3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 smtClean="0">
                <a:solidFill>
                  <a:schemeClr val="tx1"/>
                </a:solidFill>
                <a:cs typeface="B Nazanin" pitchFamily="2" charset="-78"/>
              </a:rPr>
              <a:t>غیر منشعب با قطر بین 10 تا 50 میکرون </a:t>
            </a:r>
          </a:p>
          <a:p>
            <a:pPr marL="0" indent="0">
              <a:buNone/>
            </a:pPr>
            <a:endParaRPr lang="fa-IR" sz="3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 smtClean="0">
                <a:solidFill>
                  <a:schemeClr val="tx1"/>
                </a:solidFill>
                <a:cs typeface="B Nazanin" pitchFamily="2" charset="-78"/>
              </a:rPr>
              <a:t>هر سلول دارای دو کلروپلاست ستاره ای شکل بوده که در مرکز آن یک پیرانویئد وجود دارد.</a:t>
            </a:r>
          </a:p>
          <a:p>
            <a:pPr marL="0" indent="0">
              <a:buNone/>
            </a:pPr>
            <a:endParaRPr lang="fa-IR" sz="3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cs typeface="B Nazanin" pitchFamily="2" charset="-78"/>
              </a:rPr>
              <a:t> زایگوگونیوم(</a:t>
            </a:r>
            <a:r>
              <a:rPr lang="en-US" sz="3400" b="1" dirty="0">
                <a:cs typeface="B Nazanin" pitchFamily="2" charset="-78"/>
              </a:rPr>
              <a:t>(</a:t>
            </a:r>
            <a:r>
              <a:rPr lang="en-US" sz="3400" b="1" dirty="0" err="1">
                <a:cs typeface="B Nazanin" pitchFamily="2" charset="-78"/>
              </a:rPr>
              <a:t>Zygogonium</a:t>
            </a:r>
            <a:r>
              <a:rPr lang="fa-IR" sz="3400" b="1" dirty="0">
                <a:cs typeface="B Nazanin" pitchFamily="2" charset="-78"/>
              </a:rPr>
              <a:t> شبیه زیگنما بوده ولی دارای شیره سلولی به رنگ صورتی می باشد</a:t>
            </a:r>
            <a:r>
              <a:rPr lang="fa-IR" sz="3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3400" b="1" dirty="0"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cs typeface="B Nazanin" pitchFamily="2" charset="-78"/>
              </a:rPr>
              <a:t> به طور معمول در آب های راکد می روید.</a:t>
            </a:r>
          </a:p>
          <a:p>
            <a:pPr marL="457200" indent="-457200">
              <a:buFontTx/>
              <a:buChar char="-"/>
            </a:pPr>
            <a:endParaRPr lang="fa-IR" sz="3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260648"/>
            <a:ext cx="3618869" cy="5167668"/>
          </a:xfrm>
          <a:solidFill>
            <a:schemeClr val="accent2"/>
          </a:solidFill>
        </p:spPr>
        <p:txBody>
          <a:bodyPr>
            <a:normAutofit fontScale="55000" lnSpcReduction="20000"/>
          </a:bodyPr>
          <a:lstStyle/>
          <a:p>
            <a:r>
              <a:rPr lang="fa-IR" sz="3400" b="1" dirty="0" smtClean="0">
                <a:solidFill>
                  <a:schemeClr val="tx1"/>
                </a:solidFill>
                <a:cs typeface="B Nazanin" pitchFamily="2" charset="-78"/>
              </a:rPr>
              <a:t>أادوگونیوم(</a:t>
            </a:r>
            <a:r>
              <a:rPr lang="en-US" sz="3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3400" b="1" dirty="0" err="1" smtClean="0">
                <a:solidFill>
                  <a:schemeClr val="tx1"/>
                </a:solidFill>
                <a:cs typeface="B Nazanin" pitchFamily="2" charset="-78"/>
              </a:rPr>
              <a:t>Oedogonium</a:t>
            </a:r>
            <a:endParaRPr lang="en-US" sz="3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 smtClean="0">
                <a:solidFill>
                  <a:schemeClr val="tx1"/>
                </a:solidFill>
                <a:cs typeface="B Nazanin" pitchFamily="2" charset="-78"/>
              </a:rPr>
              <a:t>رشته های بدون شاخه</a:t>
            </a:r>
          </a:p>
          <a:p>
            <a:pPr marL="0" indent="0">
              <a:buNone/>
            </a:pPr>
            <a:endParaRPr lang="fa-IR" sz="3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cs typeface="B Nazanin" pitchFamily="2" charset="-78"/>
              </a:rPr>
              <a:t> قطر بین 3 تا 50 </a:t>
            </a:r>
            <a:r>
              <a:rPr lang="fa-IR" sz="3400" b="1" dirty="0" smtClean="0">
                <a:cs typeface="B Nazanin" pitchFamily="2" charset="-78"/>
              </a:rPr>
              <a:t>میکرون</a:t>
            </a:r>
          </a:p>
          <a:p>
            <a:pPr marL="0" indent="0">
              <a:buNone/>
            </a:pPr>
            <a:endParaRPr lang="fa-IR" sz="3400" b="1" dirty="0"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cs typeface="B Nazanin" pitchFamily="2" charset="-78"/>
              </a:rPr>
              <a:t> کلروپلاست مشبک،جداری که دارای چندین پیرانویئد می باشد</a:t>
            </a:r>
            <a:r>
              <a:rPr lang="fa-IR" sz="3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3400" b="1" dirty="0"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cs typeface="B Nazanin" pitchFamily="2" charset="-78"/>
              </a:rPr>
              <a:t> در یک انتهای رشته چندین سلول با دیواره ضخیم قرار دارد که به آنها کلاه می گویند</a:t>
            </a:r>
            <a:r>
              <a:rPr lang="fa-IR" sz="3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3400" b="1" dirty="0"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cs typeface="B Nazanin" pitchFamily="2" charset="-78"/>
              </a:rPr>
              <a:t> شبیه طشتک های پلاستیکی بطری مانند است که یکی در دیگری فرورفته و این ویژگی از اختصاصات این جنس می باشد</a:t>
            </a:r>
            <a:r>
              <a:rPr lang="fa-IR" sz="3400" b="1" dirty="0" smtClean="0">
                <a:cs typeface="B Nazanin" pitchFamily="2" charset="-78"/>
              </a:rPr>
              <a:t>.</a:t>
            </a:r>
          </a:p>
          <a:p>
            <a:pPr marL="457200" indent="-457200">
              <a:buFontTx/>
              <a:buChar char="-"/>
            </a:pPr>
            <a:endParaRPr lang="fa-IR" sz="3400" b="1" dirty="0"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cs typeface="B Nazanin" pitchFamily="2" charset="-78"/>
              </a:rPr>
              <a:t> به طور معمول در آب های راکد زندگی می کنند.</a:t>
            </a:r>
          </a:p>
          <a:p>
            <a:pPr marL="457200" indent="-457200">
              <a:buFontTx/>
              <a:buChar char="-"/>
            </a:pPr>
            <a:endParaRPr lang="fa-IR" sz="26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endParaRPr lang="fa-IR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453116"/>
            <a:ext cx="1944216" cy="140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2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15" y="260648"/>
            <a:ext cx="3618869" cy="6597352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اولوتریکس(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Ulothrix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رشته های بدون شاخه که قطر آن بین 5 تا 75 میکرون است.</a:t>
            </a: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هر سلول دارای یک کلروپلاست به صورت یک نوار حلقه ای ناقص است.</a:t>
            </a: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 معمولا در آب های راکد و روان مخصوصا در فصل بهار ظاهر می گردند.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260648"/>
            <a:ext cx="3618869" cy="6597352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اسپیروجیرا(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(Spirogyra</a:t>
            </a: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رشته های چسبناک بدون شاخه که قطر آن بین 10 تا 100 میکرون می رسد.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سلول ها دارای یک یا چند کلروپلاست نواری مارپیچ می </a:t>
            </a:r>
            <a:r>
              <a:rPr lang="fa-IR" sz="2400" b="1" dirty="0" smtClean="0">
                <a:cs typeface="B Nazanin" pitchFamily="2" charset="-78"/>
              </a:rPr>
              <a:t>باشند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2400" b="1" dirty="0">
                <a:cs typeface="B Nazanin" pitchFamily="2" charset="-78"/>
              </a:rPr>
              <a:t>به طور معمول در آبهای راکد مخصوصا در اوایل بهار می روید.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725144"/>
            <a:ext cx="2808312" cy="21328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647178"/>
            <a:ext cx="2673280" cy="221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72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90" y="1"/>
            <a:ext cx="4160594" cy="69309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34" y="5217848"/>
            <a:ext cx="2310266" cy="164316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5352" y="1"/>
            <a:ext cx="3618869" cy="6861015"/>
          </a:xfrm>
        </p:spPr>
        <p:txBody>
          <a:bodyPr>
            <a:noAutofit/>
          </a:bodyPr>
          <a:lstStyle/>
          <a:p>
            <a:r>
              <a:rPr lang="fa-IR" sz="2200" b="1" dirty="0" smtClean="0">
                <a:solidFill>
                  <a:srgbClr val="FF0000"/>
                </a:solidFill>
                <a:cs typeface="B Nazanin" pitchFamily="2" charset="-78"/>
              </a:rPr>
              <a:t>دراپارنالدیا(</a:t>
            </a:r>
            <a:r>
              <a:rPr lang="en-US" sz="2200" b="1" dirty="0" smtClean="0">
                <a:solidFill>
                  <a:srgbClr val="FF0000"/>
                </a:solidFill>
                <a:cs typeface="B Nazanin" pitchFamily="2" charset="-78"/>
              </a:rPr>
              <a:t>(</a:t>
            </a:r>
            <a:r>
              <a:rPr lang="en-US" sz="2200" b="1" dirty="0" err="1" smtClean="0">
                <a:solidFill>
                  <a:srgbClr val="FF0000"/>
                </a:solidFill>
                <a:cs typeface="B Nazanin" pitchFamily="2" charset="-78"/>
              </a:rPr>
              <a:t>Draparnaldia</a:t>
            </a:r>
            <a:endParaRPr lang="en-US" sz="2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200" b="1" dirty="0" smtClean="0">
                <a:solidFill>
                  <a:srgbClr val="FF0000"/>
                </a:solidFill>
                <a:cs typeface="B Nazanin" pitchFamily="2" charset="-78"/>
              </a:rPr>
              <a:t>سلول ها شبیه سلول های اولوتریکس</a:t>
            </a:r>
          </a:p>
          <a:p>
            <a:pPr indent="-342900">
              <a:buFontTx/>
              <a:buChar char="-"/>
            </a:pPr>
            <a:r>
              <a:rPr lang="fa-IR" sz="2200" b="1" dirty="0" smtClean="0">
                <a:solidFill>
                  <a:srgbClr val="FF0000"/>
                </a:solidFill>
                <a:cs typeface="B Nazanin" pitchFamily="2" charset="-78"/>
              </a:rPr>
              <a:t> از نظر کلروپلاست نواری بوده اما تمام گیاه شبیه پر می باشد.</a:t>
            </a:r>
          </a:p>
          <a:p>
            <a:pPr indent="-342900">
              <a:buFontTx/>
              <a:buChar char="-"/>
            </a:pPr>
            <a:r>
              <a:rPr lang="fa-IR" sz="2200" b="1" dirty="0">
                <a:solidFill>
                  <a:srgbClr val="FF0000"/>
                </a:solidFill>
                <a:cs typeface="B Nazanin" pitchFamily="2" charset="-78"/>
              </a:rPr>
              <a:t> </a:t>
            </a:r>
            <a:endParaRPr lang="fa-IR" sz="2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200" b="1" dirty="0" smtClean="0">
                <a:solidFill>
                  <a:srgbClr val="FF0000"/>
                </a:solidFill>
                <a:cs typeface="B Nazanin" pitchFamily="2" charset="-78"/>
              </a:rPr>
              <a:t>- دارای یک محور مرکزی با سلول های بزرگ به عرض 50 میکرون یا بیشتر </a:t>
            </a:r>
          </a:p>
          <a:p>
            <a:pPr marL="0" indent="0">
              <a:buNone/>
            </a:pPr>
            <a:r>
              <a:rPr lang="fa-IR" sz="2200" b="1" dirty="0" smtClean="0">
                <a:solidFill>
                  <a:srgbClr val="FF0000"/>
                </a:solidFill>
                <a:cs typeface="B Nazanin" pitchFamily="2" charset="-78"/>
              </a:rPr>
              <a:t> در قسمت های مسن بوده و پوشیده از شاخه هایی است که به صورت یک دسته از محور اصلی منشعب شده و سلول های آن نسبت به منشا خیلی باریکتر می باشند.</a:t>
            </a:r>
          </a:p>
          <a:p>
            <a:pPr marL="0" indent="0">
              <a:buNone/>
            </a:pPr>
            <a:r>
              <a:rPr lang="fa-IR" sz="2200" b="1" dirty="0">
                <a:solidFill>
                  <a:srgbClr val="FF0000"/>
                </a:solidFill>
                <a:cs typeface="B Nazanin" pitchFamily="2" charset="-78"/>
              </a:rPr>
              <a:t> </a:t>
            </a:r>
            <a:r>
              <a:rPr lang="fa-IR" sz="2200" b="1" dirty="0" smtClean="0">
                <a:solidFill>
                  <a:srgbClr val="FF0000"/>
                </a:solidFill>
                <a:cs typeface="B Nazanin" pitchFamily="2" charset="-78"/>
              </a:rPr>
              <a:t>- </a:t>
            </a:r>
            <a:r>
              <a:rPr lang="fa-IR" sz="2200" b="1" dirty="0">
                <a:solidFill>
                  <a:srgbClr val="FF0000"/>
                </a:solidFill>
                <a:cs typeface="B Nazanin" pitchFamily="2" charset="-78"/>
              </a:rPr>
              <a:t>در آبهای راکد و روان به خصوص در فصل بهار به صورت دسته های سبز روشن که طول آنها تا 5 سانتی متر می رسد بر روی سنگ ها و سایر اجسام دیده می شود</a:t>
            </a:r>
            <a:endParaRPr lang="fa-IR" sz="2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200" b="1" dirty="0" smtClean="0">
                <a:solidFill>
                  <a:srgbClr val="FF0000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1"/>
            <a:ext cx="3618869" cy="6857999"/>
          </a:xfrm>
          <a:solidFill>
            <a:schemeClr val="bg2">
              <a:lumMod val="75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fa-IR" sz="3400" b="1" dirty="0" smtClean="0">
                <a:solidFill>
                  <a:schemeClr val="tx1"/>
                </a:solidFill>
                <a:cs typeface="B Nazanin" pitchFamily="2" charset="-78"/>
              </a:rPr>
              <a:t>میکروسپورا(</a:t>
            </a:r>
            <a:r>
              <a:rPr lang="en-US" sz="3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3400" b="1" dirty="0" err="1" smtClean="0">
                <a:solidFill>
                  <a:schemeClr val="tx1"/>
                </a:solidFill>
                <a:cs typeface="B Nazanin" pitchFamily="2" charset="-78"/>
              </a:rPr>
              <a:t>Microspora</a:t>
            </a:r>
            <a:endParaRPr lang="en-US" sz="3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 smtClean="0">
                <a:solidFill>
                  <a:schemeClr val="tx1"/>
                </a:solidFill>
                <a:cs typeface="B Nazanin" pitchFamily="2" charset="-78"/>
              </a:rPr>
              <a:t>به صورت رشته های ساده که قطر آنها بین 5 تا 25 میکرون است.</a:t>
            </a:r>
          </a:p>
          <a:p>
            <a:pPr marL="0" indent="0">
              <a:buNone/>
            </a:pPr>
            <a:endParaRPr lang="fa-IR" sz="3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cs typeface="B Nazanin" pitchFamily="2" charset="-78"/>
              </a:rPr>
              <a:t> سلول ها دارای چندین کلروپلاست جداری </a:t>
            </a:r>
            <a:r>
              <a:rPr lang="fa-IR" sz="3400" b="1" dirty="0" smtClean="0">
                <a:cs typeface="B Nazanin" pitchFamily="2" charset="-78"/>
              </a:rPr>
              <a:t>هستند</a:t>
            </a:r>
          </a:p>
          <a:p>
            <a:pPr marL="0" indent="0">
              <a:buNone/>
            </a:pPr>
            <a:endParaRPr lang="fa-IR" sz="3400" b="1" dirty="0" smtClean="0"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3400" b="1" dirty="0">
                <a:cs typeface="B Nazanin" pitchFamily="2" charset="-78"/>
              </a:rPr>
              <a:t>البته از بعضی لحاظ شبیه به </a:t>
            </a:r>
            <a:r>
              <a:rPr lang="fa-IR" sz="3400" b="1" dirty="0" smtClean="0">
                <a:cs typeface="B Nazanin" pitchFamily="2" charset="-78"/>
              </a:rPr>
              <a:t>ساختمان تریبونما(</a:t>
            </a:r>
            <a:r>
              <a:rPr lang="en-US" sz="3400" b="1" dirty="0" err="1">
                <a:cs typeface="B Nazanin" pitchFamily="2" charset="-78"/>
              </a:rPr>
              <a:t>Tribonema</a:t>
            </a:r>
            <a:r>
              <a:rPr lang="fa-IR" sz="3400" b="1" dirty="0">
                <a:cs typeface="B Nazanin" pitchFamily="2" charset="-78"/>
              </a:rPr>
              <a:t>) </a:t>
            </a:r>
            <a:r>
              <a:rPr lang="fa-IR" sz="3400" b="1" dirty="0" smtClean="0">
                <a:cs typeface="B Nazanin" pitchFamily="2" charset="-78"/>
              </a:rPr>
              <a:t>است</a:t>
            </a:r>
          </a:p>
          <a:p>
            <a:pPr marL="457200" indent="-457200">
              <a:buFontTx/>
              <a:buChar char="-"/>
            </a:pPr>
            <a:endParaRPr lang="fa-IR" sz="3400" b="1" dirty="0" smtClean="0"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34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3400" b="1" dirty="0">
                <a:cs typeface="B Nazanin" pitchFamily="2" charset="-78"/>
              </a:rPr>
              <a:t>ولی سلول ها نسبتا کوتاه تر و ضخیم تر و به رنگ سبز تیره می باشد.</a:t>
            </a:r>
          </a:p>
          <a:p>
            <a:pPr marL="457200" indent="-457200">
              <a:buFontTx/>
              <a:buChar char="-"/>
            </a:pPr>
            <a:endParaRPr lang="fa-IR" sz="3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353" y="4952533"/>
            <a:ext cx="2206808" cy="190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0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4188991" cy="6597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535" y="1490597"/>
            <a:ext cx="3740198" cy="32766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063" y="692696"/>
            <a:ext cx="3888433" cy="4529204"/>
          </a:xfrm>
        </p:spPr>
        <p:txBody>
          <a:bodyPr>
            <a:normAutofit fontScale="85000" lnSpcReduction="20000"/>
          </a:bodyPr>
          <a:lstStyle/>
          <a:p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کلادوفرا(</a:t>
            </a:r>
            <a:r>
              <a:rPr lang="en-US" b="1" dirty="0" smtClean="0">
                <a:solidFill>
                  <a:schemeClr val="bg1"/>
                </a:solidFill>
                <a:cs typeface="B Nazanin" pitchFamily="2" charset="-78"/>
              </a:rPr>
              <a:t>(</a:t>
            </a:r>
            <a:r>
              <a:rPr lang="en-US" b="1" dirty="0" err="1" smtClean="0">
                <a:solidFill>
                  <a:schemeClr val="bg1"/>
                </a:solidFill>
                <a:cs typeface="B Nazanin" pitchFamily="2" charset="-78"/>
              </a:rPr>
              <a:t>Cladophora</a:t>
            </a:r>
            <a:endParaRPr lang="en-US" b="1" dirty="0" smtClean="0">
              <a:solidFill>
                <a:schemeClr val="bg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رشته هایی با عرض 100 میکرون </a:t>
            </a:r>
            <a:endParaRPr lang="fa-IR" b="1" dirty="0">
              <a:solidFill>
                <a:schemeClr val="bg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 معمولا منشعب و سلول های آن با کلروپلاست مشبک است.</a:t>
            </a:r>
          </a:p>
          <a:p>
            <a:pPr marL="457200" indent="-457200">
              <a:buFontTx/>
              <a:buChar char="-"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گیاه غالبا بزرگ و لمس آن خشن است.</a:t>
            </a:r>
          </a:p>
          <a:p>
            <a:pPr marL="457200" indent="-457200">
              <a:buFontTx/>
              <a:buChar char="-"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 معمولا چسبیده به چوب و سنگ و سایر اجسام سخت موجود در آب های راکد و روان زندگی می کنند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،</a:t>
            </a:r>
          </a:p>
          <a:p>
            <a:pPr marL="457200" indent="-457200">
              <a:buFontTx/>
              <a:buChar char="-"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 همچنین به صورت رشته یا کلاف پیچیده به طول چند متر در استخرها می روید.</a:t>
            </a:r>
          </a:p>
          <a:p>
            <a:pPr marL="457200" indent="-457200">
              <a:buFontTx/>
              <a:buChar char="-"/>
            </a:pPr>
            <a:endParaRPr lang="fa-IR" b="1" dirty="0" smtClean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9975" y="278132"/>
            <a:ext cx="3618869" cy="6597352"/>
          </a:xfrm>
          <a:solidFill>
            <a:schemeClr val="bg2">
              <a:lumMod val="75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با</a:t>
            </a:r>
            <a:r>
              <a:rPr lang="fa-IR" sz="2600" b="1" dirty="0" smtClean="0">
                <a:solidFill>
                  <a:schemeClr val="tx1"/>
                </a:solidFill>
                <a:cs typeface="B Nazanin" pitchFamily="2" charset="-78"/>
              </a:rPr>
              <a:t>لبوکیت(</a:t>
            </a:r>
            <a:r>
              <a:rPr lang="en-US" sz="26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600" b="1" dirty="0" err="1" smtClean="0">
                <a:solidFill>
                  <a:schemeClr val="tx1"/>
                </a:solidFill>
                <a:cs typeface="B Nazanin" pitchFamily="2" charset="-78"/>
              </a:rPr>
              <a:t>Bulbochaete</a:t>
            </a:r>
            <a:endParaRPr lang="en-US" sz="26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2600" b="1" dirty="0" smtClean="0">
                <a:solidFill>
                  <a:schemeClr val="tx1"/>
                </a:solidFill>
                <a:cs typeface="B Nazanin" pitchFamily="2" charset="-78"/>
              </a:rPr>
              <a:t>به صورت گیاه کوچک با رشته های منشعب که قطر آن بین 10 تا 30 میکرون می باشد.</a:t>
            </a:r>
          </a:p>
          <a:p>
            <a:pPr marL="457200" indent="-457200">
              <a:buFontTx/>
              <a:buChar char="-"/>
            </a:pPr>
            <a:r>
              <a:rPr lang="fa-IR" sz="2600" b="1" dirty="0">
                <a:cs typeface="B Nazanin" pitchFamily="2" charset="-78"/>
              </a:rPr>
              <a:t> سلول دارای کلروپلاست مشبک شبیه أادوگونیوم </a:t>
            </a:r>
            <a:r>
              <a:rPr lang="fa-IR" sz="2600" b="1" dirty="0" smtClean="0">
                <a:cs typeface="B Nazanin" pitchFamily="2" charset="-78"/>
              </a:rPr>
              <a:t>بوده</a:t>
            </a:r>
          </a:p>
          <a:p>
            <a:pPr marL="457200" indent="-457200">
              <a:buFontTx/>
              <a:buChar char="-"/>
            </a:pPr>
            <a:r>
              <a:rPr lang="fa-IR" sz="26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2600" b="1" dirty="0">
                <a:cs typeface="B Nazanin" pitchFamily="2" charset="-78"/>
              </a:rPr>
              <a:t>ولی دارای موهای بلنداست که قاعده آنها به یک حباب ختم می شود.</a:t>
            </a:r>
          </a:p>
          <a:p>
            <a:pPr marL="457200" indent="-457200">
              <a:buFontTx/>
              <a:buChar char="-"/>
            </a:pPr>
            <a:r>
              <a:rPr lang="fa-IR" sz="2600" b="1" dirty="0">
                <a:cs typeface="B Nazanin" pitchFamily="2" charset="-78"/>
              </a:rPr>
              <a:t> معمولا بر روی جلبک های دیگر و سنگ ها و سایر اجسام در آب </a:t>
            </a:r>
            <a:r>
              <a:rPr lang="fa-IR" sz="2600" b="1" dirty="0" smtClean="0">
                <a:cs typeface="B Nazanin" pitchFamily="2" charset="-78"/>
              </a:rPr>
              <a:t>های</a:t>
            </a:r>
            <a:r>
              <a:rPr lang="fa-IR" sz="2600" b="1" dirty="0">
                <a:cs typeface="B Nazanin" pitchFamily="2" charset="-78"/>
              </a:rPr>
              <a:t> </a:t>
            </a:r>
            <a:r>
              <a:rPr lang="fa-IR" sz="2600" b="1" dirty="0" smtClean="0">
                <a:solidFill>
                  <a:schemeClr val="tx1"/>
                </a:solidFill>
                <a:cs typeface="B Nazanin" pitchFamily="2" charset="-78"/>
              </a:rPr>
              <a:t>راکد یا روان می رویند.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241" y="5047336"/>
            <a:ext cx="2290095" cy="181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14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05064"/>
            <a:ext cx="3155826" cy="285293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7544" y="260648"/>
            <a:ext cx="4017541" cy="4824536"/>
          </a:xfrm>
          <a:solidFill>
            <a:schemeClr val="bg2"/>
          </a:solidFill>
        </p:spPr>
        <p:txBody>
          <a:bodyPr>
            <a:normAutofit fontScale="62500" lnSpcReduction="20000"/>
          </a:bodyPr>
          <a:lstStyle/>
          <a:p>
            <a:r>
              <a:rPr lang="fa-IR" sz="3200" b="1" dirty="0" smtClean="0">
                <a:solidFill>
                  <a:schemeClr val="tx1"/>
                </a:solidFill>
                <a:cs typeface="B Nazanin" pitchFamily="2" charset="-78"/>
              </a:rPr>
              <a:t>استی گیوکلونیوم(</a:t>
            </a:r>
            <a:r>
              <a:rPr lang="en-US" sz="32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3200" b="1" dirty="0" err="1" smtClean="0">
                <a:solidFill>
                  <a:schemeClr val="tx1"/>
                </a:solidFill>
                <a:cs typeface="B Nazanin" pitchFamily="2" charset="-78"/>
              </a:rPr>
              <a:t>Stigeoclonium</a:t>
            </a:r>
            <a:endParaRPr lang="fa-IR" sz="32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3200" b="1" dirty="0" smtClean="0">
                <a:solidFill>
                  <a:schemeClr val="tx1"/>
                </a:solidFill>
                <a:cs typeface="B Nazanin" pitchFamily="2" charset="-78"/>
              </a:rPr>
              <a:t>سلول ها با کلروپلاست نواری شبیه اولوتریکس می باشند.</a:t>
            </a:r>
          </a:p>
          <a:p>
            <a:pPr marL="0" indent="0">
              <a:buNone/>
            </a:pPr>
            <a:endParaRPr lang="fa-IR" sz="32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3200" b="1" dirty="0">
                <a:cs typeface="B Nazanin" pitchFamily="2" charset="-78"/>
              </a:rPr>
              <a:t> رشته های منشعب با عرض 20 میکرون یا </a:t>
            </a:r>
            <a:r>
              <a:rPr lang="fa-IR" sz="3200" b="1" dirty="0" smtClean="0">
                <a:cs typeface="B Nazanin" pitchFamily="2" charset="-78"/>
              </a:rPr>
              <a:t>بیشتر</a:t>
            </a:r>
          </a:p>
          <a:p>
            <a:pPr marL="0" indent="0">
              <a:buNone/>
            </a:pPr>
            <a:endParaRPr lang="fa-IR" sz="32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32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3200" b="1" dirty="0">
                <a:cs typeface="B Nazanin" pitchFamily="2" charset="-78"/>
              </a:rPr>
              <a:t>اما بدون یک محور ضخیم مانند </a:t>
            </a:r>
            <a:r>
              <a:rPr lang="fa-IR" sz="3200" b="1" dirty="0" smtClean="0">
                <a:cs typeface="B Nazanin" pitchFamily="2" charset="-78"/>
              </a:rPr>
              <a:t>دراپارنالدیا</a:t>
            </a:r>
          </a:p>
          <a:p>
            <a:pPr marL="0" indent="0">
              <a:buNone/>
            </a:pPr>
            <a:endParaRPr lang="fa-IR" sz="32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32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3200" b="1" dirty="0">
                <a:cs typeface="B Nazanin" pitchFamily="2" charset="-78"/>
              </a:rPr>
              <a:t>به طور قابل ملاحظه ای کوچکتر و نرم تر از کلادوفرا می </a:t>
            </a:r>
            <a:r>
              <a:rPr lang="fa-IR" sz="3200" b="1" dirty="0" smtClean="0">
                <a:cs typeface="B Nazanin" pitchFamily="2" charset="-78"/>
              </a:rPr>
              <a:t>باشد</a:t>
            </a:r>
          </a:p>
          <a:p>
            <a:pPr marL="0" indent="0">
              <a:buNone/>
            </a:pPr>
            <a:endParaRPr lang="fa-IR" sz="32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32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3200" b="1" dirty="0">
                <a:cs typeface="B Nazanin" pitchFamily="2" charset="-78"/>
              </a:rPr>
              <a:t>معمولا در فصل بهار در آب های راکد و روان می روید.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cs typeface="B Nazanin" pitchFamily="2" charset="-78"/>
              </a:rPr>
              <a:t> </a:t>
            </a: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518" y="260648"/>
            <a:ext cx="3618869" cy="4869160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پراسیولا(</a:t>
            </a:r>
            <a:r>
              <a:rPr lang="en-US" sz="20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000" b="1" dirty="0" err="1" smtClean="0">
                <a:solidFill>
                  <a:schemeClr val="tx1"/>
                </a:solidFill>
                <a:cs typeface="B Nazanin" pitchFamily="2" charset="-78"/>
              </a:rPr>
              <a:t>Prasiola</a:t>
            </a:r>
            <a:endParaRPr lang="en-US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سلول ها به عرض 7 تا 20 میکرون</a:t>
            </a:r>
          </a:p>
          <a:p>
            <a:pPr indent="-342900">
              <a:buFontTx/>
              <a:buChar char="-"/>
            </a:pPr>
            <a:r>
              <a:rPr lang="fa-IR" sz="2000" b="1" dirty="0">
                <a:cs typeface="B Nazanin" pitchFamily="2" charset="-78"/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 دارای یک کلروپلاست صفحه مانند که دارای یک پیرانویئد در قسمت مرکزی آن می باشد.</a:t>
            </a:r>
          </a:p>
          <a:p>
            <a:pPr marL="0" indent="0">
              <a:buNone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این گیاه شبیه تریباکسیا بوده که ممکن است به صورت رشته ای یا نواری با چندین سلول عریض و یا به صورت صفحه پهن </a:t>
            </a:r>
          </a:p>
          <a:p>
            <a:pPr indent="-342900">
              <a:buFontTx/>
              <a:buChar char="-"/>
            </a:pPr>
            <a:endParaRPr lang="fa-IR" sz="20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000" b="1" dirty="0">
                <a:cs typeface="B Nazanin" pitchFamily="2" charset="-78"/>
              </a:rPr>
              <a:t> </a:t>
            </a:r>
            <a:r>
              <a:rPr lang="fa-IR" sz="2000" b="1" dirty="0" smtClean="0">
                <a:cs typeface="B Nazanin" pitchFamily="2" charset="-78"/>
              </a:rPr>
              <a:t>-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در محیط آبی روی سنگ ها و سایر اجسام زندگی می کنند.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085184"/>
            <a:ext cx="2952328" cy="182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8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4968552" cy="114300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ctr"/>
            <a:r>
              <a:rPr lang="fa-IR" b="1" dirty="0" smtClean="0">
                <a:cs typeface="B Nazanin" pitchFamily="2" charset="-78"/>
              </a:rPr>
              <a:t>زیستگاه کلروفیتا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 به جز قطبین و صحراها در سایر نقاط یافت می شوند</a:t>
            </a:r>
          </a:p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en-US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en-US" dirty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اکثراً آبزی بوده و حدود 90 درصد آنها ساکن آب شیرین هستند</a:t>
            </a:r>
          </a:p>
          <a:p>
            <a:pPr>
              <a:buFont typeface="Wingdings" pitchFamily="2" charset="2"/>
              <a:buChar char="q"/>
            </a:pPr>
            <a:endParaRPr lang="fa-IR" dirty="0">
              <a:cs typeface="B Nazanin" pitchFamily="2" charset="-78"/>
            </a:endParaRPr>
          </a:p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نمونه های پرده ای یا سیفونی در آب شور زندگی می کنند</a:t>
            </a:r>
          </a:p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618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26"/>
            <a:ext cx="4553211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3" y="1465546"/>
            <a:ext cx="4305572" cy="5392454"/>
          </a:xfrm>
        </p:spPr>
        <p:txBody>
          <a:bodyPr>
            <a:normAutofit fontScale="92500" lnSpcReduction="10000"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انترومورفا(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Enteromorpha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گیاه به شکل لوله ای تو خالی که عرض آن تا 1 سانتی متر و طول آن 15 سانتی متر یا بیشتر است.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سلول ها با دیواره ضخیم و کلروپلاست جداری است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گاهی اوقات به صورت توده های شناور در سطح آب های راکد و روان و کانالهای آب دیده می </a:t>
            </a:r>
            <a:r>
              <a:rPr lang="fa-IR" sz="2400" b="1" dirty="0" smtClean="0">
                <a:cs typeface="B Nazanin" pitchFamily="2" charset="-78"/>
              </a:rPr>
              <a:t>شود</a:t>
            </a:r>
          </a:p>
          <a:p>
            <a:pPr marL="0" indent="0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ممکن است دور گیاهان آبزی دیگری پیچیده و درآب های نیمه شور فراوان باشد.</a:t>
            </a:r>
          </a:p>
          <a:p>
            <a:pPr indent="-342900">
              <a:buFontTx/>
              <a:buChar char="-"/>
            </a:pPr>
            <a:endParaRPr lang="fa-IR" sz="2400" b="1" dirty="0" smtClean="0">
              <a:cs typeface="B Nazanin" pitchFamily="2" charset="-78"/>
            </a:endParaRPr>
          </a:p>
          <a:p>
            <a:pPr marL="0" indent="0">
              <a:buNone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12526"/>
            <a:ext cx="3618869" cy="6845474"/>
          </a:xfrm>
          <a:solidFill>
            <a:schemeClr val="bg2"/>
          </a:solidFill>
        </p:spPr>
        <p:txBody>
          <a:bodyPr>
            <a:normAutofit fontScale="92500" lnSpcReduction="10000"/>
          </a:bodyPr>
          <a:lstStyle/>
          <a:p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کیتوفرا(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b="1" dirty="0" err="1" smtClean="0">
                <a:solidFill>
                  <a:schemeClr val="tx1"/>
                </a:solidFill>
                <a:cs typeface="B Nazanin" pitchFamily="2" charset="-78"/>
              </a:rPr>
              <a:t>Chaetophora</a:t>
            </a:r>
            <a:endParaRPr lang="en-US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رشته های منشعب و به صورت دسته یا گلوله ای پشم مانند </a:t>
            </a:r>
          </a:p>
          <a:p>
            <a:pPr marL="457200" indent="-457200">
              <a:buFontTx/>
              <a:buChar char="-"/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دارای موهای بلند بی رنگ می باشد دیده می شوند.</a:t>
            </a:r>
          </a:p>
          <a:p>
            <a:pPr marL="457200" indent="-457200">
              <a:buFontTx/>
              <a:buChar char="-"/>
            </a:pPr>
            <a:r>
              <a:rPr lang="fa-IR" b="1" dirty="0">
                <a:cs typeface="B Nazanin" pitchFamily="2" charset="-78"/>
              </a:rPr>
              <a:t> سلول ها به عرض 20 </a:t>
            </a:r>
            <a:r>
              <a:rPr lang="fa-IR" b="1" dirty="0" smtClean="0">
                <a:cs typeface="B Nazanin" pitchFamily="2" charset="-78"/>
              </a:rPr>
              <a:t>میکرون</a:t>
            </a:r>
          </a:p>
          <a:p>
            <a:pPr marL="457200" indent="-457200">
              <a:buFontTx/>
              <a:buChar char="-"/>
            </a:pP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b="1" dirty="0">
                <a:cs typeface="B Nazanin" pitchFamily="2" charset="-78"/>
              </a:rPr>
              <a:t>معمولا بر روی گیاهان آبزی، سنگ ها و چوب ها می روید.</a:t>
            </a:r>
          </a:p>
          <a:p>
            <a:pPr marL="457200" indent="-457200">
              <a:buFontTx/>
              <a:buChar char="-"/>
            </a:pPr>
            <a:r>
              <a:rPr lang="fa-IR" b="1" dirty="0">
                <a:cs typeface="B Nazanin" pitchFamily="2" charset="-78"/>
              </a:rPr>
              <a:t> گاهی اوقات پوشیده از بلورهای کربنات کلسیم است.</a:t>
            </a:r>
          </a:p>
          <a:p>
            <a:pPr marL="457200" indent="-457200">
              <a:buFontTx/>
              <a:buChar char="-"/>
            </a:pPr>
            <a:endParaRPr lang="fa-IR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611489"/>
            <a:ext cx="2376264" cy="224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565736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737" y="1"/>
            <a:ext cx="389230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568" y="620688"/>
            <a:ext cx="3618869" cy="5184576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آفانوکیت(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Aphanochate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رشته های کوچک که قطر آن بین 5 تا 15 میکرون است.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غالبا روی جلبک های دیگر می روید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سلول ها دارای کلروپلاست جداری و بعضی از انها دارای موهایی هستند که در انتها دارای حباب هایی می باشند</a:t>
            </a: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456" y="476672"/>
            <a:ext cx="3618869" cy="5661082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تتراسپورا(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Tetraspora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شبیه بدنه گیاه ماکروسکوپی است 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در حقیقت به صورت مایع لزج است.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حاوی سلول هایی شبیه کلامیدوموناس است </a:t>
            </a:r>
            <a:endParaRPr lang="fa-IR" sz="2400" b="1" dirty="0" smtClean="0">
              <a:cs typeface="B Nazanin" pitchFamily="2" charset="-78"/>
            </a:endParaRPr>
          </a:p>
          <a:p>
            <a:pPr marL="0" indent="0">
              <a:buNone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 اندام تاژک مانند بدون حرکت از موسیلاژ خارج شده است.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755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80" y="3409252"/>
            <a:ext cx="3647689" cy="333104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15" y="260648"/>
            <a:ext cx="3618869" cy="6336704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کولئوکیت(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Coleochate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به صورت صفحات دیسک مانند که سطح آن سخت بوده و سلول های آن دارای یک موی بسیار باریک می باشد.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روی سنگ ها و گیاهان آبزی و محیط آکواریوم های شیشه ای می روید.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قطر گیاه به 1 میلی متر و سلول های آن بین 10 تا 20 میکرون می باشد.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188640"/>
            <a:ext cx="3618869" cy="63849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ترنت پوهلیا(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Trentepohlia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از جلبک های سبز رشته ای منشعب بوده که سلول های آن از مایع روغنی نارنجی رنگ پر شده است.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روی سنگ ها و صخره های آب به صورت مخمل های نارنجی رنگ می روید.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قطر سلول ها بین 7 تا 20 میکرون  است.</a:t>
            </a: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581128"/>
            <a:ext cx="2995419" cy="193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1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1643" y="15631"/>
            <a:ext cx="3618869" cy="5895753"/>
          </a:xfrm>
          <a:solidFill>
            <a:schemeClr val="bg2"/>
          </a:solidFill>
        </p:spPr>
        <p:txBody>
          <a:bodyPr>
            <a:normAutofit fontScale="92500"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پلوروتینیوم(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Pleurotaenium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دسمیدهای طنابی شکل که طول آن به 1 میلی متر می رسد.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معمولا در گودال ها و صخره هایی که آب روی آن جاری است می </a:t>
            </a:r>
            <a:r>
              <a:rPr lang="fa-IR" sz="2400" b="1">
                <a:cs typeface="B Nazanin" pitchFamily="2" charset="-78"/>
              </a:rPr>
              <a:t>روید</a:t>
            </a:r>
            <a:r>
              <a:rPr lang="fa-IR" sz="2400" b="1" smtClean="0">
                <a:cs typeface="B Nazanin" pitchFamily="2" charset="-78"/>
              </a:rPr>
              <a:t>.</a:t>
            </a:r>
          </a:p>
          <a:p>
            <a:pPr marL="0" indent="0">
              <a:buNone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اختصاصات سلول آن این است که دارای یک حالت مواج در مرکز می باشد.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5977" y="-1"/>
            <a:ext cx="3919428" cy="5911385"/>
          </a:xfrm>
          <a:solidFill>
            <a:schemeClr val="bg2"/>
          </a:solidFill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مزوتی نیوم(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Mesotaenium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یک دسمید استوانه ای کوچک که قطر آن بین 8 تا 30 میکرون</a:t>
            </a: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کلروپلاست صفحه ای آن شبیه موگیوتیا است.</a:t>
            </a: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معمولا پوشش های ژله ای روی صخره ها را که آب قطره قطره روی آن می چکد تشکیل می </a:t>
            </a:r>
            <a:r>
              <a:rPr lang="fa-IR" sz="2400" b="1" dirty="0" smtClean="0">
                <a:cs typeface="B Nazanin" pitchFamily="2" charset="-78"/>
              </a:rPr>
              <a:t>دهد</a:t>
            </a:r>
          </a:p>
          <a:p>
            <a:pPr indent="-342900">
              <a:buFontTx/>
              <a:buChar char="-"/>
            </a:pP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2400" b="1" dirty="0">
                <a:cs typeface="B Nazanin" pitchFamily="2" charset="-78"/>
              </a:rPr>
              <a:t>غالبا همراه با گونه های مختلف جلبک های آبی-سبز دیده می شود.</a:t>
            </a: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سیلیندروسیس تیس یکی دیگر از دسمیدهای کوچک است که مشابه با مزوتی نیوم ولی دارای 2 کلروپلاست ستاره ای جدا از هم می باشد.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911385"/>
            <a:ext cx="1680408" cy="9466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66" y="5911384"/>
            <a:ext cx="2097208" cy="94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24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3650389" cy="657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568" y="188639"/>
            <a:ext cx="3650389" cy="6650007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کازمریوم(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Cosmarium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بیضوی شکل با حاشیه گوشه دار اما بدون خار یا دیگر تزئینات است.</a:t>
            </a: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جنسی است بزرگ که معمولا در گودال های آب وجود دارند اما چند گونه آن در انواع آب ها یافت می شوند.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260648"/>
            <a:ext cx="3618869" cy="6577999"/>
          </a:xfrm>
          <a:solidFill>
            <a:schemeClr val="accent2"/>
          </a:solidFill>
        </p:spPr>
        <p:txBody>
          <a:bodyPr/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کلاستریوم(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Closterium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یک دسمید به شکل هلال</a:t>
            </a: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معمولا در حوض ها، دریاچه ها و رودخانه ها با جریان کند و گودال می روید.</a:t>
            </a:r>
          </a:p>
          <a:p>
            <a:pPr indent="-342900">
              <a:buFontTx/>
              <a:buChar char="-"/>
            </a:pPr>
            <a:r>
              <a:rPr lang="fa-IR" sz="2400" b="1" dirty="0">
                <a:cs typeface="B Nazanin" pitchFamily="2" charset="-78"/>
              </a:rPr>
              <a:t> بعضی گونه ها دارای سلول های بزرگ و مشخصی بوده که تقریبا طول آن به 1 میلی متر می رسد.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endParaRPr lang="fa-IR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282518"/>
            <a:ext cx="2304256" cy="255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5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088"/>
            <a:ext cx="3995935" cy="68469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697760"/>
            <a:ext cx="2570207" cy="21602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3216" y="11088"/>
            <a:ext cx="3640573" cy="5301208"/>
          </a:xfrm>
        </p:spPr>
        <p:txBody>
          <a:bodyPr>
            <a:normAutofit fontScale="92500" lnSpcReduction="10000"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میکراستریاس(</a:t>
            </a:r>
            <a:r>
              <a:rPr lang="en-US" sz="2400" b="1" dirty="0" smtClean="0">
                <a:solidFill>
                  <a:schemeClr val="bg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  <a:cs typeface="B Nazanin" pitchFamily="2" charset="-78"/>
              </a:rPr>
              <a:t>Micrasterias</a:t>
            </a:r>
            <a:endParaRPr lang="en-US" sz="2400" b="1" dirty="0" smtClean="0">
              <a:solidFill>
                <a:schemeClr val="bg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سلول ها خیلی صاف و به شکل برگ یا صفحه است.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فرم آن بیضوی و در حاشیه دارای بریدگی های عمیق مجزا می باشد.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طول آن تا 350 میکرون می رسد.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در گودال ها و حوض های با آب اسیدی یافت می شود.</a:t>
            </a:r>
            <a:endParaRPr lang="fa-IR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58" y="-10160"/>
            <a:ext cx="3618869" cy="4707920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fa-IR" sz="2600" b="1" dirty="0" smtClean="0">
                <a:solidFill>
                  <a:schemeClr val="tx1"/>
                </a:solidFill>
                <a:cs typeface="B Nazanin" pitchFamily="2" charset="-78"/>
              </a:rPr>
              <a:t>استراستروم(</a:t>
            </a:r>
            <a:r>
              <a:rPr lang="en-US" sz="26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600" b="1" dirty="0" err="1" smtClean="0">
                <a:solidFill>
                  <a:schemeClr val="tx1"/>
                </a:solidFill>
                <a:cs typeface="B Nazanin" pitchFamily="2" charset="-78"/>
              </a:rPr>
              <a:t>Staurastrum</a:t>
            </a:r>
            <a:endParaRPr lang="en-US" sz="26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600" b="1" dirty="0" smtClean="0">
                <a:solidFill>
                  <a:schemeClr val="tx1"/>
                </a:solidFill>
                <a:cs typeface="B Nazanin" pitchFamily="2" charset="-78"/>
              </a:rPr>
              <a:t>هر نیمه سلول در نمای عمودی به صورت مثلث با سه خار یا بازو در سه گوشه آن می باشد.</a:t>
            </a:r>
          </a:p>
          <a:p>
            <a:pPr marL="0" indent="0">
              <a:buNone/>
            </a:pPr>
            <a:endParaRPr lang="fa-IR" sz="26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600" b="1" dirty="0">
                <a:cs typeface="B Nazanin" pitchFamily="2" charset="-78"/>
              </a:rPr>
              <a:t> طول سلول ها تا 130 میکرون تغییر می کند.</a:t>
            </a:r>
          </a:p>
          <a:p>
            <a:pPr indent="-342900">
              <a:buFontTx/>
              <a:buChar char="-"/>
            </a:pPr>
            <a:endParaRPr lang="fa-IR" sz="26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600" b="1" dirty="0">
                <a:cs typeface="B Nazanin" pitchFamily="2" charset="-78"/>
              </a:rPr>
              <a:t> </a:t>
            </a:r>
            <a:r>
              <a:rPr lang="fa-IR" sz="2600" b="1" dirty="0" smtClean="0">
                <a:cs typeface="B Nazanin" pitchFamily="2" charset="-78"/>
              </a:rPr>
              <a:t>به </a:t>
            </a:r>
            <a:r>
              <a:rPr lang="fa-IR" sz="2600" b="1" dirty="0">
                <a:cs typeface="B Nazanin" pitchFamily="2" charset="-78"/>
              </a:rPr>
              <a:t>طور معمول پلانکتون های دریاچه ها را تشکیل می دهند.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694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15" y="188640"/>
            <a:ext cx="3618869" cy="6669360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یوآستروم(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Euastrum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 کم و بیش مسطح </a:t>
            </a:r>
          </a:p>
          <a:p>
            <a:pPr indent="-342900">
              <a:buFontTx/>
              <a:buChar char="-"/>
            </a:pP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اما به اندازه میکراستریاس مسطح نبوده و دارای لب های دندانه دار هستند</a:t>
            </a: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غالبا در هر یک از قطب ها دارای بریدگی عمیق است.</a:t>
            </a:r>
          </a:p>
          <a:p>
            <a:pPr marL="0" indent="0">
              <a:buNone/>
            </a:pPr>
            <a:r>
              <a:rPr lang="fa-IR" sz="2400" b="1" dirty="0"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- طول </a:t>
            </a:r>
            <a:r>
              <a:rPr lang="fa-IR" sz="2400" b="1" dirty="0">
                <a:cs typeface="B Nazanin" pitchFamily="2" charset="-78"/>
              </a:rPr>
              <a:t>سلول 10 تا 100 میکرون</a:t>
            </a:r>
          </a:p>
          <a:p>
            <a:pPr marL="0" indent="0">
              <a:buNone/>
            </a:pPr>
            <a:r>
              <a:rPr lang="fa-IR" sz="2400" b="1" dirty="0">
                <a:cs typeface="B Nazanin" pitchFamily="2" charset="-78"/>
              </a:rPr>
              <a:t>در گودال ها و حوض های با آب اسیدی یافت می شوند.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188640"/>
            <a:ext cx="3618869" cy="6669360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زانتی دیوم(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Xnthidium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 با فرم مختلفی از خارها تزئین شده </a:t>
            </a:r>
            <a:endParaRPr lang="fa-IR" sz="2400" b="1" dirty="0"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در نمای عمودی برخلاف استرآستروم مثلثی شکل نمی باشد.</a:t>
            </a:r>
          </a:p>
          <a:p>
            <a:pPr marL="0" indent="0">
              <a:buNone/>
            </a:pPr>
            <a:r>
              <a:rPr lang="fa-IR" sz="2400" b="1" dirty="0" smtClean="0">
                <a:cs typeface="B Nazanin" pitchFamily="2" charset="-78"/>
              </a:rPr>
              <a:t>-  </a:t>
            </a:r>
            <a:r>
              <a:rPr lang="fa-IR" sz="2400" b="1" dirty="0">
                <a:cs typeface="B Nazanin" pitchFamily="2" charset="-78"/>
              </a:rPr>
              <a:t>طول بین 10 تا 200 میکرون</a:t>
            </a:r>
          </a:p>
          <a:p>
            <a:pPr marL="0" indent="0">
              <a:buNone/>
            </a:pPr>
            <a:r>
              <a:rPr lang="fa-IR" sz="2400" b="1" dirty="0">
                <a:cs typeface="B Nazanin" pitchFamily="2" charset="-78"/>
              </a:rPr>
              <a:t>معمولا در گودال ها و حوض های با آب اسیدی یافت می شوند.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952" y="4243434"/>
            <a:ext cx="2926140" cy="26145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364358"/>
            <a:ext cx="2016223" cy="149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39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077200" cy="1143000"/>
          </a:xfrm>
        </p:spPr>
        <p:txBody>
          <a:bodyPr/>
          <a:lstStyle/>
          <a:p>
            <a:pPr algn="ctr"/>
            <a:r>
              <a:rPr lang="fa-IR" sz="3600" b="1" dirty="0" smtClean="0">
                <a:cs typeface="B Nazanin" pitchFamily="2" charset="-78"/>
              </a:rPr>
              <a:t>جلبک های سبز متمایل به زرد یا گزانتوفیسه ها </a:t>
            </a:r>
            <a:r>
              <a:rPr lang="en-US" sz="3600" b="1" dirty="0" err="1" smtClean="0">
                <a:cs typeface="B Nazanin" pitchFamily="2" charset="-78"/>
              </a:rPr>
              <a:t>Xanthphyceae</a:t>
            </a:r>
            <a:endParaRPr lang="fa-IR" sz="36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0808"/>
            <a:ext cx="7803908" cy="48965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اُفیوسی تیوم(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Ophiocytium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به شکل استوانه یا به شکل سوسیس که ممکن است بر روی گیاهان دیگر و یا بصورت سلول آزاد شناور باشد.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 قطر سلول بین 3 تا 20 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میکرون</a:t>
            </a:r>
          </a:p>
          <a:p>
            <a:pPr indent="-342900">
              <a:buFontTx/>
              <a:buChar char="-"/>
            </a:pP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- هر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سلول دارای یک یا چند کلروپلاست سبز کم رنگ می باشد.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اندازه </a:t>
            </a:r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آنها کوتاه یا طویل و غالبا خمیده یا مارپیچ است.</a:t>
            </a:r>
          </a:p>
          <a:p>
            <a:pPr indent="-342900">
              <a:buFontTx/>
              <a:buChar char="-"/>
            </a:pP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25144"/>
            <a:ext cx="1870336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71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535" y="1"/>
            <a:ext cx="4487466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755" y="1"/>
            <a:ext cx="4062330" cy="6857999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بوتریدیوم(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Botrydium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جلبک چند هسته ای که به صورت گلبول های سبز تیره که عرض آنها به 2 میلی متر می رسد.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برروی گل های نسبتا خشک ظاهر می شوند.</a:t>
            </a: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این گلبول ها در قسمت انتهایی به ریزوئیدهای منشعب بی رنگ ختم می شوند که به طور معمول پس از چند روز از این مرحله گذشته </a:t>
            </a: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فعالیت حیاتی آن از فصلی به فصل دیگر به وسیله کیست انجام می گیرد.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2080" y="188640"/>
            <a:ext cx="3618869" cy="4792183"/>
          </a:xfrm>
        </p:spPr>
        <p:txBody>
          <a:bodyPr>
            <a:no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تریبونما(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Tribonema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به صورت رشته های غیر منشعب که قطر انها بین 5 تا 20 میکرون است.</a:t>
            </a:r>
          </a:p>
          <a:p>
            <a:pPr marL="457200" indent="-4572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457200" indent="-4572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دارای چندین کلروپلاست جداری و قطعات 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H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 است 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cs typeface="B Nazanin" pitchFamily="2" charset="-78"/>
              </a:rPr>
              <a:t>- 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شباهت به میکروسپورا دارد.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فرق آن این است که سلول های تریبونما طولانی تر، باریکتر، به مراتب کم رنگ تر، شفاف تر و فاقد نشاسته می باشد.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گودال هایی که اطراف آنها پوشیده ازعلف است مشاهده می شود.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217038"/>
            <a:ext cx="2304256" cy="163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76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342" y="1268760"/>
            <a:ext cx="7267316" cy="5328592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ووشریا(</a:t>
            </a:r>
            <a:r>
              <a:rPr lang="en-US" sz="2400" b="1" dirty="0" smtClean="0">
                <a:solidFill>
                  <a:schemeClr val="bg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bg1"/>
                </a:solidFill>
                <a:cs typeface="B Nazanin" pitchFamily="2" charset="-78"/>
              </a:rPr>
              <a:t>Vaucheria</a:t>
            </a:r>
            <a:endParaRPr lang="en-US" sz="2400" b="1" dirty="0" smtClean="0">
              <a:solidFill>
                <a:schemeClr val="bg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جلبک رشته ای به رنگ سبز روشن که مخصوصا در آب های راکد با جریان کند می روید.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bg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گیاه چند هسته ای با دیواره ضخیم بین 50 تا 200 میکرون که به طور نامنظم منشعب و سلول ها بدون دیواره عرضی می باشند.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bg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bg1"/>
                </a:solidFill>
                <a:cs typeface="B Nazanin" pitchFamily="2" charset="-78"/>
              </a:rPr>
              <a:t>- دارای تعداد زیادی کلروپلاست سبز رنگ کوچک است.</a:t>
            </a:r>
            <a:endParaRPr lang="fa-IR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21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4968552" cy="114300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ctr"/>
            <a:r>
              <a:rPr lang="fa-IR" b="1" dirty="0" smtClean="0">
                <a:cs typeface="B Nazanin" pitchFamily="2" charset="-78"/>
              </a:rPr>
              <a:t>ادامه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انواع آب زی به صورت کف زی و پلانکتونی قابل مشاهده هستند</a:t>
            </a:r>
          </a:p>
          <a:p>
            <a:pPr>
              <a:buFont typeface="Wingdings" pitchFamily="2" charset="2"/>
              <a:buChar char="q"/>
            </a:pPr>
            <a:endParaRPr lang="fa-IR" dirty="0">
              <a:cs typeface="B Nazanin" pitchFamily="2" charset="-78"/>
            </a:endParaRPr>
          </a:p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انواع پلانکتونی تک سلولی، کلنی و یا به صورت اپی فیت نیز در آنها یافت می شود</a:t>
            </a:r>
          </a:p>
          <a:p>
            <a:pPr>
              <a:buFont typeface="Wingdings" pitchFamily="2" charset="2"/>
              <a:buChar char="q"/>
            </a:pPr>
            <a:endParaRPr lang="fa-IR" dirty="0">
              <a:cs typeface="B Nazanin" pitchFamily="2" charset="-78"/>
            </a:endParaRPr>
          </a:p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fa-IR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برخی اعضای این گروه به صورت همزیست با جانوران، گلسنگ ها، انگلی، اپی زوئیک و اندوزوئیک یافت می شوند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465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21" y="3975816"/>
            <a:ext cx="3167176" cy="28821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fa-IR" sz="3600" b="1" dirty="0" smtClean="0">
                <a:cs typeface="B Nazanin" pitchFamily="2" charset="-78"/>
              </a:rPr>
              <a:t>جلبک های زرد، طلایی یا </a:t>
            </a:r>
            <a:r>
              <a:rPr lang="en-US" sz="3600" b="1" dirty="0" err="1" smtClean="0">
                <a:cs typeface="B Nazanin" pitchFamily="2" charset="-78"/>
              </a:rPr>
              <a:t>Chrysophyceae</a:t>
            </a:r>
            <a:endParaRPr lang="fa-IR" sz="36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72816"/>
            <a:ext cx="8180655" cy="5085184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اکروموناس(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Ochromonas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به صورت تک سلولی و متحرک، بیضی شکل با طول 2 تا 25 میکرون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دارای یک یا دو کلروپلاست قهوه ای و دارای دو تاژک یکی کوتاه و دیگری بلند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کرومولینا شبیه به این جنس است ولی دارای تاژک است که قابل رویت می باشد.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فصل بهار نسبتا فراوان و در استخرها و دریاچه ها مشاهده می شود.</a:t>
            </a: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843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653635" cy="68579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486280"/>
            <a:ext cx="3240360" cy="239722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568" y="548680"/>
            <a:ext cx="3618869" cy="4554256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دینوبریون(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Dinobriyon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سلول های قهوه ای رنگ شبیه اکروموناس </a:t>
            </a:r>
          </a:p>
          <a:p>
            <a:pPr indent="-342900">
              <a:buFontTx/>
              <a:buChar char="-"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ولی هریک در داخل یک جام زندگی کرده که تشکیل یک کلونی منشعب چسبیده به یکدیگر یا ازاد را می دهد.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طول جام بین 30 تا 100 میکرون است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فصل بهار در حوض ها و دریاچه ها فراوان است.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2"/>
            <a:ext cx="3618869" cy="6857998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مالوموناس(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Mallomonas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شبیه اکروموناس است که اطراف آن از صفحات سیلیسی شفاف که شبیه سفال های روی بام است پوشیده شده است.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بعضی گونه ها دارای خارهای سیلیسی در یک انتها یا دو انتهای بدن و یا پیرامون پیکر آن می باشد.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طول 5 تا 20 میکرون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فصل بهار در گودال ها یا حوض ها یافت می شود.</a:t>
            </a:r>
            <a:endParaRPr lang="fa-IR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405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698604"/>
            <a:ext cx="2085482" cy="21742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15" y="0"/>
            <a:ext cx="3618869" cy="6858000"/>
          </a:xfrm>
        </p:spPr>
        <p:txBody>
          <a:bodyPr>
            <a:normAutofit fontScale="92500" lnSpcReduction="20000"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یوروگلنا(</a:t>
            </a:r>
            <a:r>
              <a:rPr lang="en-US" sz="24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2400" b="1" dirty="0" err="1" smtClean="0">
                <a:solidFill>
                  <a:schemeClr val="tx1"/>
                </a:solidFill>
                <a:cs typeface="B Nazanin" pitchFamily="2" charset="-78"/>
              </a:rPr>
              <a:t>Uroglena</a:t>
            </a:r>
            <a:endParaRPr lang="en-US" sz="24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به صورت کلونی های شناور به عرض 500 میکرون می باشند.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به شکل گلوله ای نرم و موسیلاژی می باشد که سلول های کوچک در حاشیه آن قرار گرفته اند و دنباله سلول ها مستقیما به طرف مرکز کلونی امتداد می یابد و غالبا دیده نمی شوند.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- در حوض ها و دریاچه ها در فصل بهار ظاهر می شوند.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- نکته: بسیاری از اعضا خانواده کریسوفیسه کیست های گرد، بیضوی یا به شکل بطری را تولید می کنند.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535" y="0"/>
            <a:ext cx="3618869" cy="6858000"/>
          </a:xfrm>
          <a:solidFill>
            <a:schemeClr val="accent2"/>
          </a:solidFill>
        </p:spPr>
        <p:txBody>
          <a:bodyPr>
            <a:normAutofit fontScale="92500" lnSpcReduction="20000"/>
          </a:bodyPr>
          <a:lstStyle/>
          <a:p>
            <a:r>
              <a:rPr lang="fa-IR" sz="3100" b="1" dirty="0" smtClean="0">
                <a:solidFill>
                  <a:schemeClr val="tx1"/>
                </a:solidFill>
                <a:cs typeface="B Nazanin" pitchFamily="2" charset="-78"/>
              </a:rPr>
              <a:t>سینورا(</a:t>
            </a:r>
            <a:r>
              <a:rPr lang="en-US" sz="3100" b="1" dirty="0" smtClean="0">
                <a:solidFill>
                  <a:schemeClr val="tx1"/>
                </a:solidFill>
                <a:cs typeface="B Nazanin" pitchFamily="2" charset="-78"/>
              </a:rPr>
              <a:t>(</a:t>
            </a:r>
            <a:r>
              <a:rPr lang="en-US" sz="3100" b="1" dirty="0" err="1" smtClean="0">
                <a:solidFill>
                  <a:schemeClr val="tx1"/>
                </a:solidFill>
                <a:cs typeface="B Nazanin" pitchFamily="2" charset="-78"/>
              </a:rPr>
              <a:t>Synura</a:t>
            </a:r>
            <a:endParaRPr lang="en-US" sz="31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3100" b="1" dirty="0" smtClean="0">
                <a:solidFill>
                  <a:schemeClr val="tx1"/>
                </a:solidFill>
                <a:cs typeface="B Nazanin" pitchFamily="2" charset="-78"/>
              </a:rPr>
              <a:t>سلول های پوشیده از صفحات قهوه ای شبیه مالوموناس است </a:t>
            </a:r>
          </a:p>
          <a:p>
            <a:pPr marL="0" indent="0">
              <a:buNone/>
            </a:pPr>
            <a:endParaRPr lang="fa-IR" sz="31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3100" b="1" dirty="0" smtClean="0">
                <a:solidFill>
                  <a:schemeClr val="tx1"/>
                </a:solidFill>
                <a:cs typeface="B Nazanin" pitchFamily="2" charset="-78"/>
              </a:rPr>
              <a:t>طول آن بین 20 تا 40 میکرون می باشد و به وسیله زائده دمی به یکدیگر ارتباط داشته و تشکیل کلونی های شناور به عرض 500 میکرون را می دهند.</a:t>
            </a:r>
          </a:p>
          <a:p>
            <a:pPr marL="0" indent="0">
              <a:buNone/>
            </a:pPr>
            <a:endParaRPr lang="fa-IR" sz="31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indent="-342900">
              <a:buFontTx/>
              <a:buChar char="-"/>
            </a:pPr>
            <a:r>
              <a:rPr lang="fa-IR" sz="3100" b="1" dirty="0">
                <a:cs typeface="B Nazanin" pitchFamily="2" charset="-78"/>
              </a:rPr>
              <a:t> معمولا در حوض ها، گودال ها، دریاچه ها یا رودخانه های با جریان کند زندگی می کنند.</a:t>
            </a:r>
          </a:p>
          <a:p>
            <a:pPr indent="-342900">
              <a:buFontTx/>
              <a:buChar char="-"/>
            </a:pPr>
            <a:endParaRPr lang="fa-IR" sz="2400" b="1" dirty="0" smtClean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031897"/>
            <a:ext cx="2804208" cy="182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2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6696744" cy="114300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ctr"/>
            <a:r>
              <a:rPr lang="fa-IR" b="1" dirty="0" smtClean="0">
                <a:cs typeface="B Nazanin" pitchFamily="2" charset="-78"/>
              </a:rPr>
              <a:t>فیزیولوژی و مورفولوژی کلروفیتا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fa-IR" b="1" dirty="0" smtClean="0">
                <a:cs typeface="B Nazanin" pitchFamily="2" charset="-78"/>
              </a:rPr>
              <a:t> در صفاتی مانند رنگیزه های کلروپلاستی، نوع ذخیره غذایی، جنس مواد دیواره ای، نوع تاژک، ساختار اندامک ها مشابه با گیاهان سبز هستند</a:t>
            </a: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b="1" dirty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دارای کلروفیل </a:t>
            </a:r>
            <a:r>
              <a:rPr lang="en-US" b="1" dirty="0" err="1" smtClean="0">
                <a:cs typeface="B Nazanin" pitchFamily="2" charset="-78"/>
              </a:rPr>
              <a:t>a,b</a:t>
            </a:r>
            <a:r>
              <a:rPr lang="en-US" b="1" dirty="0" smtClean="0">
                <a:cs typeface="B Nazanin" pitchFamily="2" charset="-78"/>
              </a:rPr>
              <a:t>,</a:t>
            </a:r>
            <a:r>
              <a:rPr lang="fa-IR" b="1" dirty="0" smtClean="0">
                <a:cs typeface="B Nazanin" pitchFamily="2" charset="-78"/>
              </a:rPr>
              <a:t> و بتا کاروتن و گزانتوفیل ها به ویژه لوتئین می باشند</a:t>
            </a: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b="1" dirty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رنگ اکثر آنها سبز علفی </a:t>
            </a: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b="1" dirty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کلروپلاست آنها دارای غشا دو لایه و فاقد غشای آندوپلاسمی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13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6696744" cy="114300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ctr"/>
            <a:r>
              <a:rPr lang="fa-IR" b="1" dirty="0" smtClean="0">
                <a:cs typeface="B Nazanin" pitchFamily="2" charset="-78"/>
              </a:rPr>
              <a:t>ادامه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b="1" dirty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ترکیب ذخیره ای آنها مانند گیاهان سبز، نشاسته است و در داخل کلروپلاست وجود دارد</a:t>
            </a: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b="1" dirty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در اکثر جلبک های سبز، لکه چشمی از دانه هایی با قطر 100-70 نانومتر تشکیل شده</a:t>
            </a: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 marL="114300" indent="0">
              <a:buNone/>
            </a:pPr>
            <a:endParaRPr lang="fa-IR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q"/>
            </a:pPr>
            <a:r>
              <a:rPr lang="fa-IR" b="1" dirty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لکه چشمی از یک یا تعداد زیادی لایه چربی تشکیل شده 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A6EB-9C49-4414-B109-C3AC8DA3EA05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4462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2236</TotalTime>
  <Words>4808</Words>
  <Application>Microsoft Office PowerPoint</Application>
  <PresentationFormat>On-screen Show (4:3)</PresentationFormat>
  <Paragraphs>650</Paragraphs>
  <Slides>72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Adjacency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زیستگاه کلروفیتا</vt:lpstr>
      <vt:lpstr>ادامه</vt:lpstr>
      <vt:lpstr>فیزیولوژی و مورفولوژی کلروفیتا</vt:lpstr>
      <vt:lpstr>ادامه</vt:lpstr>
      <vt:lpstr>PowerPoint Presentation</vt:lpstr>
      <vt:lpstr>راسته ولوکال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راسته کتوفورال</vt:lpstr>
      <vt:lpstr>PowerPoint Presentation</vt:lpstr>
      <vt:lpstr>راسته اودوگونیال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ب) جلبک های سبز تک سلولی بدون حرکت و به صورت کلونی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ج)1- جلبک های سبز بدون حرکت و رشته ای</vt:lpstr>
      <vt:lpstr>PowerPoint Presentation</vt:lpstr>
      <vt:lpstr>PowerPoint Presentation</vt:lpstr>
      <vt:lpstr>PowerPoint Presentation</vt:lpstr>
      <vt:lpstr>ج)2- جلبک های رشته ای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جلبک های سبز متمایل به زرد یا گزانتوفیسه ها Xanthphyceae</vt:lpstr>
      <vt:lpstr>PowerPoint Presentation</vt:lpstr>
      <vt:lpstr>PowerPoint Presentation</vt:lpstr>
      <vt:lpstr>جلبک های زرد، طلایی یا Chrysophyceae</vt:lpstr>
      <vt:lpstr>PowerPoint Presentation</vt:lpstr>
      <vt:lpstr>PowerPoint Presentation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elahe</dc:creator>
  <cp:lastModifiedBy>almas</cp:lastModifiedBy>
  <cp:revision>244</cp:revision>
  <dcterms:created xsi:type="dcterms:W3CDTF">2017-10-29T17:22:18Z</dcterms:created>
  <dcterms:modified xsi:type="dcterms:W3CDTF">2019-04-11T17:41:34Z</dcterms:modified>
</cp:coreProperties>
</file>